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5.xml" ContentType="application/vnd.openxmlformats-officedocument.presentationml.notesSlide+xml"/>
  <Override PartName="/ppt/charts/chart1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6" r:id="rId2"/>
    <p:sldMasterId id="2147483706" r:id="rId3"/>
  </p:sldMasterIdLst>
  <p:notesMasterIdLst>
    <p:notesMasterId r:id="rId15"/>
  </p:notesMasterIdLst>
  <p:handoutMasterIdLst>
    <p:handoutMasterId r:id="rId16"/>
  </p:handoutMasterIdLst>
  <p:sldIdLst>
    <p:sldId id="2075" r:id="rId4"/>
    <p:sldId id="2294" r:id="rId5"/>
    <p:sldId id="2272" r:id="rId6"/>
    <p:sldId id="2184" r:id="rId7"/>
    <p:sldId id="2318" r:id="rId8"/>
    <p:sldId id="2302" r:id="rId9"/>
    <p:sldId id="2319" r:id="rId10"/>
    <p:sldId id="2304" r:id="rId11"/>
    <p:sldId id="2320" r:id="rId12"/>
    <p:sldId id="2313" r:id="rId13"/>
    <p:sldId id="2253" r:id="rId14"/>
  </p:sldIdLst>
  <p:sldSz cx="24377650" cy="13716000"/>
  <p:notesSz cx="6797675" cy="9926638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56082"/>
    <a:srgbClr val="AE2900"/>
    <a:srgbClr val="00B050"/>
    <a:srgbClr val="66CCFF"/>
    <a:srgbClr val="0099CC"/>
    <a:srgbClr val="D6D7D9"/>
    <a:srgbClr val="FF6699"/>
    <a:srgbClr val="FF99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FCECE8"/>
          </a:solidFill>
        </a:fill>
      </a:tcStyle>
    </a:band1H>
    <a:band1V>
      <a:tcStyle>
        <a:tcBdr/>
        <a:fill>
          <a:solidFill>
            <a:srgbClr val="FCECE8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firstRow>
  </a:tblStyle>
  <a:tblStyle styleId="{E8034E78-7F5D-4C2E-B375-FC64B27BC917}" styleName="">
    <a:wholeTbl>
      <a:tcTxStyle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7E7E7"/>
          </a:solidFill>
        </a:fill>
      </a:tcStyle>
    </a:wholeTbl>
    <a:band1H>
      <a:tcStyle>
        <a:tcBdr/>
        <a:fill>
          <a:solidFill>
            <a:srgbClr val="CBCBCB"/>
          </a:solidFill>
        </a:fill>
      </a:tcStyle>
    </a:band1H>
    <a:band1V>
      <a:tcStyle>
        <a:tcBdr/>
        <a:fill>
          <a:solidFill>
            <a:srgbClr val="CBCBCB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>
          <a:lef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</a:tcBdr>
        <a:fill>
          <a:solidFill>
            <a:srgbClr val="AAAAAA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righ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</a:tcBdr>
        <a:fill>
          <a:solidFill>
            <a:srgbClr val="AAAAAA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AAAAAA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E929F9F4-4A8F-4326-A1B4-22849713DDAB}" styleName="">
    <a:wholeTbl>
      <a:tcTxStyle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FFC000"/>
          </a:solidFill>
        </a:fill>
      </a:tcStyle>
    </a:wholeTbl>
    <a:band1H>
      <a:tcStyle>
        <a:tcBdr/>
        <a:fill>
          <a:solidFill>
            <a:srgbClr val="CB9900"/>
          </a:solidFill>
        </a:fill>
      </a:tcStyle>
    </a:band1H>
    <a:band1V>
      <a:tcStyle>
        <a:tcBdr/>
        <a:fill>
          <a:solidFill>
            <a:srgbClr val="CB9900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>
          <a:lef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</a:tcBdr>
        <a:fill>
          <a:solidFill>
            <a:srgbClr val="CB9900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righ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</a:tcBdr>
        <a:fill>
          <a:solidFill>
            <a:srgbClr val="CB9900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AA7F00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72833802-FEF1-4C79-8D5D-14CF1EAF98D9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>
          <a:top>
            <a:ln w="3172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band1H>
    <a:band1V>
      <a:tcStyle>
        <a:tcBdr>
          <a:left>
            <a:ln w="3172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1V>
    <a:band2V>
      <a:tcStyle>
        <a:tcBdr>
          <a:left>
            <a:ln w="3172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2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ED7D31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firstRow>
  </a:tblStyle>
  <a:tblStyle styleId="{37CE84F3-28C3-443E-9E96-99CF82512B78}" styleName="">
    <a:wholeTbl>
      <a:tcTxStyle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wholeTbl>
    <a:band1H>
      <a:tcStyle>
        <a:tcBdr/>
        <a:fill>
          <a:solidFill>
            <a:srgbClr val="BD6225"/>
          </a:solidFill>
        </a:fill>
      </a:tcStyle>
    </a:band1H>
    <a:band1V>
      <a:tcStyle>
        <a:tcBdr/>
        <a:fill>
          <a:solidFill>
            <a:srgbClr val="BD6225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>
          <a:lef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</a:tcBdr>
        <a:fill>
          <a:solidFill>
            <a:srgbClr val="BD6225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righ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</a:tcBdr>
        <a:fill>
          <a:solidFill>
            <a:srgbClr val="BD6225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9D511D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F2DE63D5-997A-4646-A377-4702673A728D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>
          <a:top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band1H>
    <a:band1V>
      <a:tcStyle>
        <a:tcBdr>
          <a:lef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1V>
    <a:band2V>
      <a:tcStyle>
        <a:tcBdr>
          <a:lef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2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A5A5A5"/>
          </a:solidFill>
        </a:fill>
      </a:tcStyle>
    </a:firstRow>
  </a:tblStyle>
  <a:tblStyle styleId="{21E4AEA4-8DFA-4A89-87EB-49C32662AFE0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CECE8"/>
          </a:solidFill>
        </a:fill>
      </a:tcStyle>
    </a:wholeTbl>
    <a:band1H>
      <a:tcStyle>
        <a:tcBdr/>
        <a:fill>
          <a:solidFill>
            <a:srgbClr val="F8D7CD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F8D7CD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D7D31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D7D31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D7D31"/>
          </a:solidFill>
        </a:fill>
      </a:tcStyle>
    </a:firstRow>
  </a:tblStyle>
  <a:tblStyle styleId="{10A1B5D5-9B99-4C35-A422-299274C87663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EBF1E9"/>
          </a:solidFill>
        </a:fill>
      </a:tcStyle>
    </a:band1H>
    <a:band1V>
      <a:tcStyle>
        <a:tcBdr/>
        <a:fill>
          <a:solidFill>
            <a:srgbClr val="EBF1E9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70AD47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Row>
  </a:tblStyle>
  <a:tblStyle styleId="{B301B821-A1FF-4177-AEE7-76D212191A09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EAEFF7"/>
          </a:solidFill>
        </a:fill>
      </a:tcStyle>
    </a:band1H>
    <a:band1V>
      <a:tcStyle>
        <a:tcBdr/>
        <a:fill>
          <a:solidFill>
            <a:srgbClr val="EAEFF7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5B9BD5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firstRow>
  </a:tblStyle>
  <a:tblStyle styleId="{F5AB1C69-6EDB-4FF4-983F-18BD219EF322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0F0F0"/>
          </a:solidFill>
        </a:fill>
      </a:tcStyle>
    </a:wholeTbl>
    <a:band1H>
      <a:tcStyle>
        <a:tcBdr/>
        <a:fill>
          <a:solidFill>
            <a:srgbClr val="E1E1E1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E1E1E1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A5A5A5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A5A5A5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A5A5A5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A5A5A5"/>
          </a:solidFill>
        </a:fill>
      </a:tcStyle>
    </a:firstRow>
  </a:tblStyle>
  <a:tblStyle styleId="{FABFCF23-3B69-468F-B69F-88F6DE6A72F2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E9EBF5"/>
          </a:solidFill>
        </a:fill>
      </a:tcStyle>
    </a:band1H>
    <a:band1V>
      <a:tcStyle>
        <a:tcBdr/>
        <a:fill>
          <a:solidFill>
            <a:srgbClr val="E9EBF5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4472C4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Row>
  </a:tblStyle>
  <a:tblStyle styleId="{00A15C55-8517-42AA-B614-E9B94910E393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4E7"/>
          </a:solidFill>
        </a:fill>
      </a:tcStyle>
    </a:wholeTbl>
    <a:band1H>
      <a:tcStyle>
        <a:tcBdr/>
        <a:fill>
          <a:solidFill>
            <a:srgbClr val="FFE8CB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FFE8CB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FFC000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FFC000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C000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C000"/>
          </a:solidFill>
        </a:fill>
      </a:tcStyle>
    </a:firstRow>
  </a:tblStyle>
  <a:tblStyle styleId="{1E171933-4619-4E11-9A3F-F7608DF75F80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FFF4E7"/>
          </a:solidFill>
        </a:fill>
      </a:tcStyle>
    </a:band1H>
    <a:band1V>
      <a:tcStyle>
        <a:tcBdr/>
        <a:fill>
          <a:solidFill>
            <a:srgbClr val="FFF4E7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FFC000"/>
          </a:solidFill>
        </a:fill>
      </a:tcStyle>
    </a:firstRow>
  </a:tblStyle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AEFF7"/>
          </a:solidFill>
        </a:fill>
      </a:tcStyle>
    </a:wholeTbl>
    <a:band1H>
      <a:tcStyle>
        <a:tcBdr/>
        <a:fill>
          <a:solidFill>
            <a:srgbClr val="D2DEE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2DEE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5B9BD5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5B9BD5"/>
          </a:solidFill>
        </a:fill>
      </a:tcStyle>
    </a:firstRow>
  </a:tblStyle>
  <a:tblStyle styleId="{D03447BB-5D67-496B-8E87-E561075AD55C}" styleName="">
    <a:wholeTbl>
      <a:tcTxStyle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A5A5A5"/>
          </a:solidFill>
        </a:fill>
      </a:tcStyle>
    </a:wholeTbl>
    <a:band1H>
      <a:tcStyle>
        <a:tcBdr/>
        <a:fill>
          <a:solidFill>
            <a:srgbClr val="838383"/>
          </a:solidFill>
        </a:fill>
      </a:tcStyle>
    </a:band1H>
    <a:band1V>
      <a:tcStyle>
        <a:tcBdr/>
        <a:fill>
          <a:solidFill>
            <a:srgbClr val="838383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>
          <a:lef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</a:tcBdr>
        <a:fill>
          <a:solidFill>
            <a:srgbClr val="838383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righ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</a:tcBdr>
        <a:fill>
          <a:solidFill>
            <a:srgbClr val="838383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6C6C6C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125E5076-3810-47DD-B79F-674D7AD40C01}" styleName="">
    <a:wholeTbl>
      <a:tcTxStyle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5B9BD5"/>
          </a:solidFill>
        </a:fill>
      </a:tcStyle>
    </a:wholeTbl>
    <a:band1H>
      <a:tcStyle>
        <a:tcBdr/>
        <a:fill>
          <a:solidFill>
            <a:srgbClr val="477BA9"/>
          </a:solidFill>
        </a:fill>
      </a:tcStyle>
    </a:band1H>
    <a:band1V>
      <a:tcStyle>
        <a:tcBdr/>
        <a:fill>
          <a:solidFill>
            <a:srgbClr val="477BA9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>
          <a:lef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</a:tcBdr>
        <a:fill>
          <a:solidFill>
            <a:srgbClr val="477BA9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right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</a:tcBdr>
        <a:fill>
          <a:solidFill>
            <a:srgbClr val="477BA9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3A658D"/>
          </a:solidFill>
        </a:fill>
      </a:tcStyle>
    </a:lastRow>
    <a:firstRow>
      <a:tcTxStyle b="on">
        <a:font>
          <a:latin typeface=""/>
          <a:ea typeface=""/>
          <a:cs typeface=""/>
        </a:font>
      </a:tcTxStyle>
      <a:tcStyle>
        <a:tcBdr>
          <a:bottom>
            <a:ln w="2540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000000"/>
          </a:solidFill>
        </a:fill>
      </a:tcStyle>
    </a:firstRow>
  </a:tblStyle>
  <a:tblStyle styleId="{2D5ABB26-0587-4C30-8999-92F81FD0307C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/>
      </a:tcStyle>
    </a:wholeTbl>
  </a:tblStyle>
  <a:tblStyle styleId="{1FECB4D8-DB02-4DC6-A0A2-4F2EBAE1DC90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FFFFFF"/>
          </a:solidFill>
        </a:fill>
      </a:tcStyle>
    </a:wholeTbl>
    <a:band1H>
      <a:tcStyle>
        <a:tcBdr/>
        <a:fill>
          <a:solidFill>
            <a:srgbClr val="F0F0F0"/>
          </a:solidFill>
        </a:fill>
      </a:tcStyle>
    </a:band1H>
    <a:band1V>
      <a:tcStyle>
        <a:tcBdr/>
        <a:fill>
          <a:solidFill>
            <a:srgbClr val="F0F0F0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A5A5A5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FFFFFF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A5A5A5"/>
          </a:solidFill>
        </a:fill>
      </a:tcStyle>
    </a:firstRow>
  </a:tblStyle>
  <a:tblStyle styleId="{93296810-A885-4BE3-A3E7-6D5BEEA58F35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BF1E9"/>
          </a:solidFill>
        </a:fill>
      </a:tcStyle>
    </a:wholeTbl>
    <a:band1H>
      <a:tcStyle>
        <a:tcBdr/>
        <a:fill>
          <a:solidFill>
            <a:srgbClr val="D5E3C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5E3C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70AD4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firstRow>
  </a:tblStyle>
  <a:tblStyle styleId="{85BE263C-DBD7-4A20-BB59-AAB30ACAA65A}" styleName="Vidutinis stilius 3 – paryškinima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Vidutinis stilius 3 – paryškinima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Tamsus stilius 2 – paryškinimas 1/paryškinima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90708" autoAdjust="0"/>
  </p:normalViewPr>
  <p:slideViewPr>
    <p:cSldViewPr snapToGrid="0">
      <p:cViewPr varScale="1">
        <p:scale>
          <a:sx n="36" d="100"/>
          <a:sy n="36" d="100"/>
        </p:scale>
        <p:origin x="25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Knyga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2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156082">
                <a:alpha val="51765"/>
              </a:srgbClr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156082">
                  <a:alpha val="5176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7CB-4C2C-A877-21A5F8D82FB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Lapas2!$A$2:$A$11</c:f>
              <c:strCache>
                <c:ptCount val="10"/>
                <c:pt idx="0">
                  <c:v>Kauno</c:v>
                </c:pt>
                <c:pt idx="1">
                  <c:v>Vilniaus</c:v>
                </c:pt>
                <c:pt idx="2">
                  <c:v>Klaipėdos</c:v>
                </c:pt>
                <c:pt idx="3">
                  <c:v>Šiaulių</c:v>
                </c:pt>
                <c:pt idx="4">
                  <c:v>Panevėžio</c:v>
                </c:pt>
                <c:pt idx="5">
                  <c:v>Utenos</c:v>
                </c:pt>
                <c:pt idx="6">
                  <c:v>Marijampolės</c:v>
                </c:pt>
                <c:pt idx="7">
                  <c:v>Alytaus</c:v>
                </c:pt>
                <c:pt idx="8">
                  <c:v>Tauragės</c:v>
                </c:pt>
                <c:pt idx="9">
                  <c:v>Telšių</c:v>
                </c:pt>
              </c:strCache>
            </c:strRef>
          </c:cat>
          <c:val>
            <c:numRef>
              <c:f>Lapas2!$B$2:$B$11</c:f>
              <c:numCache>
                <c:formatCode>General</c:formatCode>
                <c:ptCount val="10"/>
                <c:pt idx="0">
                  <c:v>263.17</c:v>
                </c:pt>
                <c:pt idx="1">
                  <c:v>210.93</c:v>
                </c:pt>
                <c:pt idx="2">
                  <c:v>199.47</c:v>
                </c:pt>
                <c:pt idx="3">
                  <c:v>180.59</c:v>
                </c:pt>
                <c:pt idx="4">
                  <c:v>169.49</c:v>
                </c:pt>
                <c:pt idx="5">
                  <c:v>137.57</c:v>
                </c:pt>
                <c:pt idx="6">
                  <c:v>132.5</c:v>
                </c:pt>
                <c:pt idx="7">
                  <c:v>127.57</c:v>
                </c:pt>
                <c:pt idx="8">
                  <c:v>108.13</c:v>
                </c:pt>
                <c:pt idx="9">
                  <c:v>94.88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CB-4C2C-A877-21A5F8D82F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82865632"/>
        <c:axId val="182866112"/>
      </c:barChart>
      <c:catAx>
        <c:axId val="18286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182866112"/>
        <c:crosses val="autoZero"/>
        <c:auto val="1"/>
        <c:lblAlgn val="ctr"/>
        <c:lblOffset val="100"/>
        <c:noMultiLvlLbl val="0"/>
      </c:catAx>
      <c:valAx>
        <c:axId val="1828661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2865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DABAR YRA (mln.)</c:v>
                </c:pt>
              </c:strCache>
            </c:strRef>
          </c:tx>
          <c:spPr>
            <a:solidFill>
              <a:srgbClr val="FF7043">
                <a:alpha val="52000"/>
              </a:srgbClr>
            </a:solidFill>
            <a:ln>
              <a:solidFill>
                <a:srgbClr val="000000"/>
              </a:solidFill>
            </a:ln>
          </c:spPr>
          <c:explosion val="1"/>
          <c:dPt>
            <c:idx val="0"/>
            <c:bubble3D val="0"/>
            <c:spPr>
              <a:solidFill>
                <a:srgbClr val="262626">
                  <a:alpha val="44706"/>
                </a:srgb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ADF-4F7A-9C38-E76B3CBED4F8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  <a:alpha val="52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ADF-4F7A-9C38-E76B3CBED4F8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  <a:alpha val="52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ADF-4F7A-9C38-E76B3CBED4F8}"/>
              </c:ext>
            </c:extLst>
          </c:dPt>
          <c:dPt>
            <c:idx val="3"/>
            <c:bubble3D val="0"/>
            <c:spPr>
              <a:solidFill>
                <a:schemeClr val="bg1">
                  <a:lumMod val="95000"/>
                  <a:alpha val="46000"/>
                </a:scheme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0ADF-4F7A-9C38-E76B3CBED4F8}"/>
              </c:ext>
            </c:extLst>
          </c:dPt>
          <c:dPt>
            <c:idx val="4"/>
            <c:bubble3D val="0"/>
            <c:spPr>
              <a:solidFill>
                <a:srgbClr val="F7DBDE">
                  <a:alpha val="59000"/>
                </a:srgb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0ADF-4F7A-9C38-E76B3CBED4F8}"/>
              </c:ext>
            </c:extLst>
          </c:dPt>
          <c:dPt>
            <c:idx val="5"/>
            <c:bubble3D val="0"/>
            <c:spPr>
              <a:solidFill>
                <a:srgbClr val="C00000">
                  <a:alpha val="23000"/>
                </a:srgb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0ADF-4F7A-9C38-E76B3CBED4F8}"/>
              </c:ext>
            </c:extLst>
          </c:dPt>
          <c:dPt>
            <c:idx val="6"/>
            <c:bubble3D val="0"/>
            <c:spPr>
              <a:solidFill>
                <a:srgbClr val="C00000">
                  <a:alpha val="49804"/>
                </a:srgbClr>
              </a:solidFill>
              <a:ln w="9525" cap="flat" cmpd="sng" algn="ctr">
                <a:solidFill>
                  <a:schemeClr val="bg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3083-4584-B75A-4329830B5274}"/>
              </c:ext>
            </c:extLst>
          </c:dPt>
          <c:dPt>
            <c:idx val="7"/>
            <c:bubble3D val="0"/>
            <c:spPr>
              <a:solidFill>
                <a:schemeClr val="bg2">
                  <a:lumMod val="75000"/>
                  <a:alpha val="52000"/>
                </a:schemeClr>
              </a:solidFill>
              <a:ln w="9525" cap="flat" cmpd="sng" algn="ctr">
                <a:solidFill>
                  <a:srgbClr val="00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3083-4584-B75A-4329830B5274}"/>
              </c:ext>
            </c:extLst>
          </c:dPt>
          <c:dLbls>
            <c:dLbl>
              <c:idx val="0"/>
              <c:layout>
                <c:manualLayout>
                  <c:x val="-3.9579113157693906E-2"/>
                  <c:y val="-2.01113158121247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ADF-4F7A-9C38-E76B3CBED4F8}"/>
                </c:ext>
              </c:extLst>
            </c:dLbl>
            <c:dLbl>
              <c:idx val="1"/>
              <c:layout>
                <c:manualLayout>
                  <c:x val="8.7914150380373306E-3"/>
                  <c:y val="-1.2035934909361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ADF-4F7A-9C38-E76B3CBED4F8}"/>
                </c:ext>
              </c:extLst>
            </c:dLbl>
            <c:dLbl>
              <c:idx val="2"/>
              <c:layout>
                <c:manualLayout>
                  <c:x val="-4.6972019597038804E-3"/>
                  <c:y val="-9.69282030390792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ADF-4F7A-9C38-E76B3CBED4F8}"/>
                </c:ext>
              </c:extLst>
            </c:dLbl>
            <c:dLbl>
              <c:idx val="3"/>
              <c:layout>
                <c:manualLayout>
                  <c:x val="1.0673672419717346E-2"/>
                  <c:y val="1.2642645246559829E-3"/>
                </c:manualLayout>
              </c:layout>
              <c:tx>
                <c:rich>
                  <a:bodyPr/>
                  <a:lstStyle/>
                  <a:p>
                    <a:fld id="{D6798745-81EF-4A35-A1D4-C247F255CA4B}" type="VALUE">
                      <a:rPr lang="en-US">
                        <a:solidFill>
                          <a:srgbClr val="8C0A19"/>
                        </a:solidFill>
                      </a:rPr>
                      <a:pPr/>
                      <a:t>[REIKŠMĖ]</a:t>
                    </a:fld>
                    <a:endParaRPr lang="lt-LT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ADF-4F7A-9C38-E76B3CBED4F8}"/>
                </c:ext>
              </c:extLst>
            </c:dLbl>
            <c:dLbl>
              <c:idx val="4"/>
              <c:layout>
                <c:manualLayout>
                  <c:x val="-6.8218870051540478E-3"/>
                  <c:y val="-4.2407457253515723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ADF-4F7A-9C38-E76B3CBED4F8}"/>
                </c:ext>
              </c:extLst>
            </c:dLbl>
            <c:dLbl>
              <c:idx val="5"/>
              <c:layout>
                <c:manualLayout>
                  <c:x val="-7.4477399288156495E-3"/>
                  <c:y val="-2.95456408377108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ADF-4F7A-9C38-E76B3CBED4F8}"/>
                </c:ext>
              </c:extLst>
            </c:dLbl>
            <c:dLbl>
              <c:idx val="6"/>
              <c:layout>
                <c:manualLayout>
                  <c:x val="4.6596447751346198E-3"/>
                  <c:y val="4.00948208302039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83-4584-B75A-4329830B52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000" b="1" i="0" u="none" strike="noStrike" kern="1200" baseline="0">
                    <a:solidFill>
                      <a:schemeClr val="tx1"/>
                    </a:solidFill>
                    <a:latin typeface="Bahnschrift Light" panose="020B0502040204020203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Lapas1!$A$2:$A$8</c:f>
              <c:strCache>
                <c:ptCount val="7"/>
                <c:pt idx="0">
                  <c:v>SM</c:v>
                </c:pt>
                <c:pt idx="1">
                  <c:v>SADM</c:v>
                </c:pt>
                <c:pt idx="2">
                  <c:v>ŠMSM</c:v>
                </c:pt>
                <c:pt idx="3">
                  <c:v>X</c:v>
                </c:pt>
                <c:pt idx="4">
                  <c:v>SAM</c:v>
                </c:pt>
                <c:pt idx="5">
                  <c:v>AM</c:v>
                </c:pt>
                <c:pt idx="6">
                  <c:v>VRM</c:v>
                </c:pt>
              </c:strCache>
            </c:strRef>
          </c:cat>
          <c:val>
            <c:numRef>
              <c:f>Lapas1!$B$2:$B$8</c:f>
              <c:numCache>
                <c:formatCode>General</c:formatCode>
                <c:ptCount val="7"/>
                <c:pt idx="0">
                  <c:v>352.5</c:v>
                </c:pt>
                <c:pt idx="1">
                  <c:v>260.2</c:v>
                </c:pt>
                <c:pt idx="2">
                  <c:v>68</c:v>
                </c:pt>
                <c:pt idx="3">
                  <c:v>152</c:v>
                </c:pt>
                <c:pt idx="4">
                  <c:v>89.9</c:v>
                </c:pt>
                <c:pt idx="5">
                  <c:v>240.8</c:v>
                </c:pt>
                <c:pt idx="6">
                  <c:v>612.5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ADF-4F7A-9C38-E76B3CBED4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3"/>
          <c:dPt>
            <c:idx val="0"/>
            <c:bubble3D val="0"/>
            <c:spPr>
              <a:solidFill>
                <a:srgbClr val="FF99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E37-4390-A07F-5856247F7068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E37-4390-A07F-5856247F7068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E37-4390-A07F-5856247F7068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E37-4390-A07F-5856247F7068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E37-4390-A07F-5856247F7068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E37-4390-A07F-5856247F7068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E37-4390-A07F-5856247F7068}"/>
              </c:ext>
            </c:extLst>
          </c:dPt>
          <c:dLbls>
            <c:dLbl>
              <c:idx val="0"/>
              <c:layout>
                <c:manualLayout>
                  <c:x val="-5.5584361667475345E-2"/>
                  <c:y val="0.109680292088781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37-4390-A07F-5856247F7068}"/>
                </c:ext>
              </c:extLst>
            </c:dLbl>
            <c:dLbl>
              <c:idx val="1"/>
              <c:layout>
                <c:manualLayout>
                  <c:x val="-0.1612127372139264"/>
                  <c:y val="8.0289860161977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E37-4390-A07F-5856247F7068}"/>
                </c:ext>
              </c:extLst>
            </c:dLbl>
            <c:dLbl>
              <c:idx val="2"/>
              <c:layout>
                <c:manualLayout>
                  <c:x val="-0.14919643282731404"/>
                  <c:y val="-2.63085206893594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E37-4390-A07F-5856247F7068}"/>
                </c:ext>
              </c:extLst>
            </c:dLbl>
            <c:dLbl>
              <c:idx val="3"/>
              <c:layout>
                <c:manualLayout>
                  <c:x val="-0.14702706093633658"/>
                  <c:y val="-8.4140082494955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E37-4390-A07F-5856247F7068}"/>
                </c:ext>
              </c:extLst>
            </c:dLbl>
            <c:dLbl>
              <c:idx val="4"/>
              <c:layout>
                <c:manualLayout>
                  <c:x val="6.1686303820083943E-2"/>
                  <c:y val="-0.176367354004571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E37-4390-A07F-5856247F7068}"/>
                </c:ext>
              </c:extLst>
            </c:dLbl>
            <c:dLbl>
              <c:idx val="5"/>
              <c:layout>
                <c:manualLayout>
                  <c:x val="0.17326639144154321"/>
                  <c:y val="-5.25598804471696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E37-4390-A07F-5856247F7068}"/>
                </c:ext>
              </c:extLst>
            </c:dLbl>
            <c:dLbl>
              <c:idx val="6"/>
              <c:layout>
                <c:manualLayout>
                  <c:x val="0.10662953600446319"/>
                  <c:y val="0.126290939354299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E37-4390-A07F-5856247F70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Lapas1!$A$19:$A$25</c:f>
              <c:strCache>
                <c:ptCount val="7"/>
                <c:pt idx="0">
                  <c:v>Švietimas</c:v>
                </c:pt>
                <c:pt idx="1">
                  <c:v>Socialinė apsauga</c:v>
                </c:pt>
                <c:pt idx="2">
                  <c:v>Sveikata</c:v>
                </c:pt>
                <c:pt idx="3">
                  <c:v>Susisiekimas</c:v>
                </c:pt>
                <c:pt idx="4">
                  <c:v>Kompleksinė FZ plėtra</c:v>
                </c:pt>
                <c:pt idx="5">
                  <c:v>Tvari miestų plėtra</c:v>
                </c:pt>
                <c:pt idx="6">
                  <c:v>Aplinka</c:v>
                </c:pt>
              </c:strCache>
            </c:strRef>
          </c:cat>
          <c:val>
            <c:numRef>
              <c:f>Lapas1!$B$19:$B$25</c:f>
              <c:numCache>
                <c:formatCode>0.00%</c:formatCode>
                <c:ptCount val="7"/>
                <c:pt idx="0">
                  <c:v>7.4999999999999997E-2</c:v>
                </c:pt>
                <c:pt idx="1">
                  <c:v>0.17430000000000001</c:v>
                </c:pt>
                <c:pt idx="2">
                  <c:v>4.6100000000000002E-2</c:v>
                </c:pt>
                <c:pt idx="3">
                  <c:v>0.122</c:v>
                </c:pt>
                <c:pt idx="4">
                  <c:v>0.23910000000000001</c:v>
                </c:pt>
                <c:pt idx="5">
                  <c:v>0.21510000000000001</c:v>
                </c:pt>
                <c:pt idx="6">
                  <c:v>0.12839999999999999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E37-4390-A07F-5856247F70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/>
      <c:pieChart>
        <c:varyColors val="0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999999"/>
          </a:solidFill>
          <a:latin typeface="Lato Light"/>
        </a:defRPr>
      </a:pPr>
      <a:endParaRPr lang="lt-LT"/>
    </a:p>
  </c:tx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24437370417719806"/>
          <c:y val="0.17627064003337825"/>
          <c:w val="0.50966263895052899"/>
          <c:h val="0.67930878433362885"/>
        </c:manualLayout>
      </c:layout>
      <c:pieChart>
        <c:varyColors val="1"/>
        <c:ser>
          <c:idx val="0"/>
          <c:order val="0"/>
          <c:tx>
            <c:v>Šiaulių regionas</c:v>
          </c:tx>
          <c:explosion val="6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86C3-41B8-BF9A-B58ACCC1837E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6C3-41B8-BF9A-B58ACCC1837E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86C3-41B8-BF9A-B58ACCC1837E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86C3-41B8-BF9A-B58ACCC1837E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86C3-41B8-BF9A-B58ACCC1837E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86C3-41B8-BF9A-B58ACCC1837E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86C3-41B8-BF9A-B58ACCC1837E}"/>
              </c:ext>
            </c:extLst>
          </c:dPt>
          <c:dPt>
            <c:idx val="7"/>
            <c:bubble3D val="0"/>
            <c:spPr>
              <a:solidFill>
                <a:srgbClr val="3C7350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86C3-41B8-BF9A-B58ACCC1837E}"/>
              </c:ext>
            </c:extLst>
          </c:dPt>
          <c:dPt>
            <c:idx val="8"/>
            <c:bubble3D val="0"/>
            <c:spPr>
              <a:solidFill>
                <a:srgbClr val="FFFFFF"/>
              </a:solidFill>
              <a:ln w="12701" cap="flat">
                <a:solidFill>
                  <a:srgbClr val="BFBFBF"/>
                </a:solidFill>
                <a:prstDash val="solid"/>
                <a:miter/>
              </a:ln>
            </c:spPr>
            <c:extLst>
              <c:ext xmlns:c16="http://schemas.microsoft.com/office/drawing/2014/chart" uri="{C3380CC4-5D6E-409C-BE32-E72D297353CC}">
                <c16:uniqueId val="{00000009-86C3-41B8-BF9A-B58ACCC1837E}"/>
              </c:ext>
            </c:extLst>
          </c:dPt>
          <c:dLbls>
            <c:dLbl>
              <c:idx val="1"/>
              <c:layout>
                <c:manualLayout>
                  <c:x val="7.6122604827392415E-2"/>
                  <c:y val="0.1295471918537921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C3-41B8-BF9A-B58ACCC1837E}"/>
                </c:ext>
              </c:extLst>
            </c:dLbl>
            <c:dLbl>
              <c:idx val="2"/>
              <c:layout>
                <c:manualLayout>
                  <c:x val="-4.4693170925119263E-2"/>
                  <c:y val="-7.6972884696102639E-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C3-41B8-BF9A-B58ACCC1837E}"/>
                </c:ext>
              </c:extLst>
            </c:dLbl>
            <c:dLbl>
              <c:idx val="3"/>
              <c:layout>
                <c:manualLayout>
                  <c:x val="-0.12494556479658134"/>
                  <c:y val="0.1253267316842327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C3-41B8-BF9A-B58ACCC1837E}"/>
                </c:ext>
              </c:extLst>
            </c:dLbl>
            <c:dLbl>
              <c:idx val="6"/>
              <c:layout>
                <c:manualLayout>
                  <c:x val="0.17188351954699313"/>
                  <c:y val="-9.715528388386035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C3-41B8-BF9A-B58ACCC1837E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6C3-41B8-BF9A-B58ACCC1837E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C3-41B8-BF9A-B58ACCC1837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262626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9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9"/>
              <c:pt idx="0">
                <c:v>17.8</c:v>
              </c:pt>
              <c:pt idx="1">
                <c:v>31.4</c:v>
              </c:pt>
              <c:pt idx="2">
                <c:v>7.6</c:v>
              </c:pt>
              <c:pt idx="3">
                <c:v>21.2</c:v>
              </c:pt>
              <c:pt idx="4">
                <c:v>38</c:v>
              </c:pt>
              <c:pt idx="5">
                <c:v>37.6</c:v>
              </c:pt>
              <c:pt idx="6">
                <c:v>27</c:v>
              </c:pt>
              <c:pt idx="7">
                <c:v>0</c:v>
              </c:pt>
              <c:pt idx="8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86C3-41B8-BF9A-B58ACCC18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2000" b="1" i="0" u="none" strike="noStrike" kern="1200" baseline="0">
          <a:solidFill>
            <a:srgbClr val="494949"/>
          </a:solidFill>
          <a:latin typeface="Arial" pitchFamily="34"/>
          <a:cs typeface="Arial" pitchFamily="34"/>
        </a:defRPr>
      </a:pPr>
      <a:endParaRPr lang="lt-L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>
        <c:manualLayout>
          <c:xMode val="edge"/>
          <c:yMode val="edge"/>
          <c:x val="0.26535420708698926"/>
          <c:y val="0.1693410404097998"/>
          <c:w val="0.55748606821629298"/>
          <c:h val="0.63712712237658375"/>
        </c:manualLayout>
      </c:layout>
      <c:pieChart>
        <c:varyColors val="1"/>
        <c:ser>
          <c:idx val="0"/>
          <c:order val="0"/>
          <c:tx>
            <c:v>Alytaus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904E-46AB-9A3C-4A0AFD18C2D7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904E-46AB-9A3C-4A0AFD18C2D7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904E-46AB-9A3C-4A0AFD18C2D7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904E-46AB-9A3C-4A0AFD18C2D7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904E-46AB-9A3C-4A0AFD18C2D7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904E-46AB-9A3C-4A0AFD18C2D7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904E-46AB-9A3C-4A0AFD18C2D7}"/>
              </c:ext>
            </c:extLst>
          </c:dPt>
          <c:dPt>
            <c:idx val="7"/>
            <c:bubble3D val="0"/>
            <c:spPr>
              <a:solidFill>
                <a:srgbClr val="0080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904E-46AB-9A3C-4A0AFD18C2D7}"/>
              </c:ext>
            </c:extLst>
          </c:dPt>
          <c:dLbls>
            <c:dLbl>
              <c:idx val="0"/>
              <c:layout>
                <c:manualLayout>
                  <c:x val="0.15086040950332152"/>
                  <c:y val="2.0840531693040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04E-46AB-9A3C-4A0AFD18C2D7}"/>
                </c:ext>
              </c:extLst>
            </c:dLbl>
            <c:dLbl>
              <c:idx val="2"/>
              <c:layout>
                <c:manualLayout>
                  <c:x val="-4.042546109479868E-3"/>
                  <c:y val="2.961672632485099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04E-46AB-9A3C-4A0AFD18C2D7}"/>
                </c:ext>
              </c:extLst>
            </c:dLbl>
            <c:dLbl>
              <c:idx val="3"/>
              <c:layout>
                <c:manualLayout>
                  <c:x val="4.0937826060271285E-2"/>
                  <c:y val="8.458374247330401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04E-46AB-9A3C-4A0AFD18C2D7}"/>
                </c:ext>
              </c:extLst>
            </c:dLbl>
            <c:dLbl>
              <c:idx val="7"/>
              <c:layout>
                <c:manualLayout>
                  <c:x val="-0.14902624682369314"/>
                  <c:y val="-0.4546611456101272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04E-46AB-9A3C-4A0AFD18C2D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000000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8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8"/>
              <c:pt idx="0">
                <c:v>7.6</c:v>
              </c:pt>
              <c:pt idx="1">
                <c:v>18.8</c:v>
              </c:pt>
              <c:pt idx="2">
                <c:v>1.6</c:v>
              </c:pt>
              <c:pt idx="3">
                <c:v>5.2</c:v>
              </c:pt>
              <c:pt idx="4">
                <c:v>52.1</c:v>
              </c:pt>
              <c:pt idx="5">
                <c:v>30.7</c:v>
              </c:pt>
              <c:pt idx="6">
                <c:v>11.5</c:v>
              </c:pt>
              <c:pt idx="7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904E-46AB-9A3C-4A0AFD18C2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999999"/>
          </a:solidFill>
          <a:latin typeface="Lato Light"/>
        </a:defRPr>
      </a:pPr>
      <a:endParaRPr lang="lt-LT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v>Klaipėdos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8078-4A01-BB06-9498B4B3F1EE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078-4A01-BB06-9498B4B3F1EE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8078-4A01-BB06-9498B4B3F1EE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8078-4A01-BB06-9498B4B3F1EE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8078-4A01-BB06-9498B4B3F1EE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8078-4A01-BB06-9498B4B3F1EE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8078-4A01-BB06-9498B4B3F1EE}"/>
              </c:ext>
            </c:extLst>
          </c:dPt>
          <c:dPt>
            <c:idx val="7"/>
            <c:bubble3D val="0"/>
            <c:spPr>
              <a:solidFill>
                <a:srgbClr val="92D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8078-4A01-BB06-9498B4B3F1EE}"/>
              </c:ext>
            </c:extLst>
          </c:dPt>
          <c:dPt>
            <c:idx val="8"/>
            <c:bubble3D val="0"/>
            <c:spPr>
              <a:solidFill>
                <a:srgbClr val="EE3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8078-4A01-BB06-9498B4B3F1EE}"/>
              </c:ext>
            </c:extLst>
          </c:dPt>
          <c:dPt>
            <c:idx val="9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8078-4A01-BB06-9498B4B3F1EE}"/>
              </c:ext>
            </c:extLst>
          </c:dPt>
          <c:dLbls>
            <c:dLbl>
              <c:idx val="0"/>
              <c:layout>
                <c:manualLayout>
                  <c:x val="0.1763348439103247"/>
                  <c:y val="7.143305712769856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78-4A01-BB06-9498B4B3F1EE}"/>
                </c:ext>
              </c:extLst>
            </c:dLbl>
            <c:dLbl>
              <c:idx val="2"/>
              <c:layout>
                <c:manualLayout>
                  <c:x val="-1.4689483677634341E-2"/>
                  <c:y val="-7.1559235775073282E-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78-4A01-BB06-9498B4B3F1EE}"/>
                </c:ext>
              </c:extLst>
            </c:dLbl>
            <c:dLbl>
              <c:idx val="3"/>
              <c:layout>
                <c:manualLayout>
                  <c:x val="-0.18072887712022523"/>
                  <c:y val="0.1150889197464831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78-4A01-BB06-9498B4B3F1EE}"/>
                </c:ext>
              </c:extLst>
            </c:dLbl>
            <c:dLbl>
              <c:idx val="4"/>
              <c:layout>
                <c:manualLayout>
                  <c:x val="-0.21346871447846005"/>
                  <c:y val="-0.1711798918485519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78-4A01-BB06-9498B4B3F1EE}"/>
                </c:ext>
              </c:extLst>
            </c:dLbl>
            <c:dLbl>
              <c:idx val="6"/>
              <c:layout>
                <c:manualLayout>
                  <c:x val="0.11168602467220237"/>
                  <c:y val="-2.295347711288029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078-4A01-BB06-9498B4B3F1EE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078-4A01-BB06-9498B4B3F1EE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078-4A01-BB06-9498B4B3F1EE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078-4A01-BB06-9498B4B3F1E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000000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10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10"/>
              <c:pt idx="0">
                <c:v>21.2</c:v>
              </c:pt>
              <c:pt idx="1">
                <c:v>46.6</c:v>
              </c:pt>
              <c:pt idx="2">
                <c:v>3.2</c:v>
              </c:pt>
              <c:pt idx="3">
                <c:v>21.5</c:v>
              </c:pt>
              <c:pt idx="4">
                <c:v>56.8</c:v>
              </c:pt>
              <c:pt idx="5">
                <c:v>36.700000000000003</c:v>
              </c:pt>
              <c:pt idx="6">
                <c:v>13.5</c:v>
              </c:pt>
              <c:pt idx="7">
                <c:v>0</c:v>
              </c:pt>
              <c:pt idx="8">
                <c:v>0</c:v>
              </c:pt>
              <c:pt idx="9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8078-4A01-BB06-9498B4B3F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999999"/>
          </a:solidFill>
          <a:latin typeface="Lato Light"/>
        </a:defRPr>
      </a:pPr>
      <a:endParaRPr lang="lt-LT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>
        <c:manualLayout>
          <c:xMode val="edge"/>
          <c:yMode val="edge"/>
          <c:x val="0.2045661268666133"/>
          <c:y val="0.18030250157383285"/>
          <c:w val="0.59439551396830692"/>
          <c:h val="0.67930910177669634"/>
        </c:manualLayout>
      </c:layout>
      <c:pieChart>
        <c:varyColors val="1"/>
        <c:ser>
          <c:idx val="0"/>
          <c:order val="0"/>
          <c:tx>
            <c:v>Tauragės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C34E-42A7-91DF-D8C36BFDCDE9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C34E-42A7-91DF-D8C36BFDCDE9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C34E-42A7-91DF-D8C36BFDCDE9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C34E-42A7-91DF-D8C36BFDCDE9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C34E-42A7-91DF-D8C36BFDCDE9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C34E-42A7-91DF-D8C36BFDCDE9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C34E-42A7-91DF-D8C36BFDCDE9}"/>
              </c:ext>
            </c:extLst>
          </c:dPt>
          <c:dPt>
            <c:idx val="7"/>
            <c:bubble3D val="0"/>
            <c:spPr>
              <a:solidFill>
                <a:srgbClr val="03D1A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C34E-42A7-91DF-D8C36BFDCDE9}"/>
              </c:ext>
            </c:extLst>
          </c:dPt>
          <c:dPt>
            <c:idx val="8"/>
            <c:bubble3D val="0"/>
            <c:spPr>
              <a:solidFill>
                <a:srgbClr val="92D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C34E-42A7-91DF-D8C36BFDCDE9}"/>
              </c:ext>
            </c:extLst>
          </c:dPt>
          <c:dPt>
            <c:idx val="9"/>
            <c:bubble3D val="0"/>
            <c:spPr>
              <a:solidFill>
                <a:srgbClr val="66FF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C34E-42A7-91DF-D8C36BFDCDE9}"/>
              </c:ext>
            </c:extLst>
          </c:dPt>
          <c:dPt>
            <c:idx val="10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C34E-42A7-91DF-D8C36BFDCDE9}"/>
              </c:ext>
            </c:extLst>
          </c:dPt>
          <c:dLbls>
            <c:dLbl>
              <c:idx val="0"/>
              <c:layout>
                <c:manualLayout>
                  <c:x val="0.11796012266166414"/>
                  <c:y val="1.226471313707322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4E-42A7-91DF-D8C36BFDCDE9}"/>
                </c:ext>
              </c:extLst>
            </c:dLbl>
            <c:dLbl>
              <c:idx val="1"/>
              <c:layout>
                <c:manualLayout>
                  <c:x val="0.12046404966355251"/>
                  <c:y val="0.1034176397633690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34E-42A7-91DF-D8C36BFDCDE9}"/>
                </c:ext>
              </c:extLst>
            </c:dLbl>
            <c:dLbl>
              <c:idx val="2"/>
              <c:layout>
                <c:manualLayout>
                  <c:x val="1.9333932350804287E-2"/>
                  <c:y val="0.1048624334237091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34E-42A7-91DF-D8C36BFDCDE9}"/>
                </c:ext>
              </c:extLst>
            </c:dLbl>
            <c:dLbl>
              <c:idx val="3"/>
              <c:layout>
                <c:manualLayout>
                  <c:x val="-1.0474323560690883E-2"/>
                  <c:y val="0.11556724715789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34E-42A7-91DF-D8C36BFDCDE9}"/>
                </c:ext>
              </c:extLst>
            </c:dLbl>
            <c:dLbl>
              <c:idx val="5"/>
              <c:layout>
                <c:manualLayout>
                  <c:x val="3.6358647053977011E-2"/>
                  <c:y val="-0.1491357913756862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34E-42A7-91DF-D8C36BFDCDE9}"/>
                </c:ext>
              </c:extLst>
            </c:dLbl>
            <c:dLbl>
              <c:idx val="6"/>
              <c:layout>
                <c:manualLayout>
                  <c:x val="0.15882936499738082"/>
                  <c:y val="-8.66966278568738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34E-42A7-91DF-D8C36BFDCDE9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34E-42A7-91DF-D8C36BFDCDE9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34E-42A7-91DF-D8C36BFDCDE9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34E-42A7-91DF-D8C36BFDCDE9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34E-42A7-91DF-D8C36BFDCDE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1" i="0" u="none" strike="noStrike" kern="1200" baseline="0">
                    <a:solidFill>
                      <a:srgbClr val="000000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11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11"/>
              <c:pt idx="0">
                <c:v>4.8</c:v>
              </c:pt>
              <c:pt idx="1">
                <c:v>17.399999999999999</c:v>
              </c:pt>
              <c:pt idx="2">
                <c:v>4.3</c:v>
              </c:pt>
              <c:pt idx="3">
                <c:v>7.1</c:v>
              </c:pt>
              <c:pt idx="4">
                <c:v>41.6</c:v>
              </c:pt>
              <c:pt idx="5">
                <c:v>16.600000000000001</c:v>
              </c:pt>
              <c:pt idx="6">
                <c:v>16.3</c:v>
              </c:pt>
              <c:pt idx="7">
                <c:v>0</c:v>
              </c:pt>
              <c:pt idx="8">
                <c:v>0</c:v>
              </c:pt>
              <c:pt idx="9">
                <c:v>0</c:v>
              </c:pt>
              <c:pt idx="1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C34E-42A7-91DF-D8C36BFDC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999999"/>
          </a:solidFill>
          <a:latin typeface="Lato Light"/>
        </a:defRPr>
      </a:pPr>
      <a:endParaRPr lang="lt-LT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v>Telšių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7F6-4157-892C-38022A060350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B7F6-4157-892C-38022A060350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B7F6-4157-892C-38022A060350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B7F6-4157-892C-38022A060350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B7F6-4157-892C-38022A060350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B7F6-4157-892C-38022A060350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B7F6-4157-892C-38022A060350}"/>
              </c:ext>
            </c:extLst>
          </c:dPt>
          <c:dPt>
            <c:idx val="7"/>
            <c:bubble3D val="0"/>
            <c:spPr>
              <a:solidFill>
                <a:srgbClr val="92D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B7F6-4157-892C-38022A060350}"/>
              </c:ext>
            </c:extLst>
          </c:dPt>
          <c:dPt>
            <c:idx val="8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B7F6-4157-892C-38022A060350}"/>
              </c:ext>
            </c:extLst>
          </c:dPt>
          <c:dLbls>
            <c:dLbl>
              <c:idx val="0"/>
              <c:layout>
                <c:manualLayout>
                  <c:x val="0.1515349582081961"/>
                  <c:y val="4.456309295829907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F6-4157-892C-38022A060350}"/>
                </c:ext>
              </c:extLst>
            </c:dLbl>
            <c:dLbl>
              <c:idx val="2"/>
              <c:layout>
                <c:manualLayout>
                  <c:x val="3.4485214600848753E-2"/>
                  <c:y val="9.810742572167836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7F6-4157-892C-38022A060350}"/>
                </c:ext>
              </c:extLst>
            </c:dLbl>
            <c:dLbl>
              <c:idx val="3"/>
              <c:layout>
                <c:manualLayout>
                  <c:x val="-0.13699790696539405"/>
                  <c:y val="0.1404890812476711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7F6-4157-892C-38022A060350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7F6-4157-892C-38022A060350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7F6-4157-892C-38022A06035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chemeClr val="tx1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9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9"/>
              <c:pt idx="0">
                <c:v>4.3</c:v>
              </c:pt>
              <c:pt idx="1">
                <c:v>16.2</c:v>
              </c:pt>
              <c:pt idx="2">
                <c:v>4.7</c:v>
              </c:pt>
              <c:pt idx="3">
                <c:v>13.7</c:v>
              </c:pt>
              <c:pt idx="4">
                <c:v>30</c:v>
              </c:pt>
              <c:pt idx="5">
                <c:v>16.5</c:v>
              </c:pt>
              <c:pt idx="6">
                <c:v>9.5</c:v>
              </c:pt>
              <c:pt idx="7">
                <c:v>0</c:v>
              </c:pt>
              <c:pt idx="8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B7F6-4157-892C-38022A0603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2000" b="0" i="0" u="none" strike="noStrike" kern="1200" baseline="0">
          <a:solidFill>
            <a:srgbClr val="494949"/>
          </a:solidFill>
          <a:latin typeface="Arial" pitchFamily="34"/>
          <a:cs typeface="Arial" pitchFamily="34"/>
        </a:defRPr>
      </a:pPr>
      <a:endParaRPr lang="lt-LT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v>Kauno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0A4-40B0-B9A7-D850A89EBAFC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10A4-40B0-B9A7-D850A89EBAFC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0A4-40B0-B9A7-D850A89EBAFC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10A4-40B0-B9A7-D850A89EBAFC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10A4-40B0-B9A7-D850A89EBAFC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10A4-40B0-B9A7-D850A89EBAFC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10A4-40B0-B9A7-D850A89EBAFC}"/>
              </c:ext>
            </c:extLst>
          </c:dPt>
          <c:dPt>
            <c:idx val="7"/>
            <c:bubble3D val="0"/>
            <c:spPr>
              <a:solidFill>
                <a:srgbClr val="0080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10A4-40B0-B9A7-D850A89EBAFC}"/>
              </c:ext>
            </c:extLst>
          </c:dPt>
          <c:dPt>
            <c:idx val="8"/>
            <c:bubble3D val="0"/>
            <c:spPr>
              <a:solidFill>
                <a:srgbClr val="4C4C4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10A4-40B0-B9A7-D850A89EBAFC}"/>
              </c:ext>
            </c:extLst>
          </c:dPt>
          <c:dPt>
            <c:idx val="9"/>
            <c:bubble3D val="0"/>
            <c:spPr>
              <a:solidFill>
                <a:srgbClr val="33CC33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10A4-40B0-B9A7-D850A89EBAFC}"/>
              </c:ext>
            </c:extLst>
          </c:dPt>
          <c:dLbls>
            <c:dLbl>
              <c:idx val="0"/>
              <c:layout>
                <c:manualLayout>
                  <c:x val="0.13694504228816701"/>
                  <c:y val="1.201046905447565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A4-40B0-B9A7-D850A89EBAFC}"/>
                </c:ext>
              </c:extLst>
            </c:dLbl>
            <c:dLbl>
              <c:idx val="2"/>
              <c:layout>
                <c:manualLayout>
                  <c:x val="5.8203745975819232E-2"/>
                  <c:y val="0.1303189678541486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A4-40B0-B9A7-D850A89EBAFC}"/>
                </c:ext>
              </c:extLst>
            </c:dLbl>
            <c:dLbl>
              <c:idx val="5"/>
              <c:layout>
                <c:manualLayout>
                  <c:x val="-0.13192518267308684"/>
                  <c:y val="-0.2257682695768480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0A4-40B0-B9A7-D850A89EBAFC}"/>
                </c:ext>
              </c:extLst>
            </c:dLbl>
            <c:dLbl>
              <c:idx val="6"/>
              <c:layout>
                <c:manualLayout>
                  <c:x val="0.14365217845722522"/>
                  <c:y val="-0.1252006260732204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0A4-40B0-B9A7-D850A89EBAF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0A4-40B0-B9A7-D850A89EBAF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0A4-40B0-B9A7-D850A89EBAF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0A4-40B0-B9A7-D850A89EBAF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000000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10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10"/>
              <c:pt idx="0">
                <c:v>12.9</c:v>
              </c:pt>
              <c:pt idx="1">
                <c:v>34.9</c:v>
              </c:pt>
              <c:pt idx="2">
                <c:v>17.600000000000001</c:v>
              </c:pt>
              <c:pt idx="3">
                <c:v>41.2</c:v>
              </c:pt>
              <c:pt idx="4">
                <c:v>26.5</c:v>
              </c:pt>
              <c:pt idx="5">
                <c:v>91.1</c:v>
              </c:pt>
              <c:pt idx="6">
                <c:v>38.76</c:v>
              </c:pt>
              <c:pt idx="7">
                <c:v>0</c:v>
              </c:pt>
              <c:pt idx="8">
                <c:v>0</c:v>
              </c:pt>
              <c:pt idx="9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10A4-40B0-B9A7-D850A89EBA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999999"/>
          </a:solidFill>
          <a:latin typeface="Lato Light"/>
        </a:defRPr>
      </a:pPr>
      <a:endParaRPr lang="lt-LT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>
        <c:manualLayout>
          <c:xMode val="edge"/>
          <c:yMode val="edge"/>
          <c:x val="0.19248528522694794"/>
          <c:y val="0.13518911252564902"/>
          <c:w val="0.6185290603879523"/>
          <c:h val="0.69778632724014644"/>
        </c:manualLayout>
      </c:layout>
      <c:pieChart>
        <c:varyColors val="1"/>
        <c:ser>
          <c:idx val="0"/>
          <c:order val="0"/>
          <c:tx>
            <c:v>Panevėžio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373-4DD4-BFA8-3FD789D383A1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5373-4DD4-BFA8-3FD789D383A1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5373-4DD4-BFA8-3FD789D383A1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5373-4DD4-BFA8-3FD789D383A1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5373-4DD4-BFA8-3FD789D383A1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5373-4DD4-BFA8-3FD789D383A1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5373-4DD4-BFA8-3FD789D383A1}"/>
              </c:ext>
            </c:extLst>
          </c:dPt>
          <c:dPt>
            <c:idx val="7"/>
            <c:bubble3D val="0"/>
            <c:spPr>
              <a:solidFill>
                <a:srgbClr val="03D1A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5373-4DD4-BFA8-3FD789D383A1}"/>
              </c:ext>
            </c:extLst>
          </c:dPt>
          <c:dPt>
            <c:idx val="8"/>
            <c:bubble3D val="0"/>
            <c:spPr>
              <a:solidFill>
                <a:srgbClr val="92D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5373-4DD4-BFA8-3FD789D383A1}"/>
              </c:ext>
            </c:extLst>
          </c:dPt>
          <c:dPt>
            <c:idx val="9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5373-4DD4-BFA8-3FD789D383A1}"/>
              </c:ext>
            </c:extLst>
          </c:dPt>
          <c:dLbls>
            <c:dLbl>
              <c:idx val="2"/>
              <c:layout>
                <c:manualLayout>
                  <c:x val="-9.3185464559963849E-2"/>
                  <c:y val="9.830510949590316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373-4DD4-BFA8-3FD789D383A1}"/>
                </c:ext>
              </c:extLst>
            </c:dLbl>
            <c:dLbl>
              <c:idx val="3"/>
              <c:layout>
                <c:manualLayout>
                  <c:x val="-0.15267661878839422"/>
                  <c:y val="4.577978277209282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73-4DD4-BFA8-3FD789D383A1}"/>
                </c:ext>
              </c:extLst>
            </c:dLbl>
            <c:dLbl>
              <c:idx val="5"/>
              <c:layout>
                <c:manualLayout>
                  <c:x val="3.6070106055995865E-2"/>
                  <c:y val="-0.1444979547990377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373-4DD4-BFA8-3FD789D383A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373-4DD4-BFA8-3FD789D383A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373-4DD4-BFA8-3FD789D383A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373-4DD4-BFA8-3FD789D383A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000000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10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10"/>
              <c:pt idx="0">
                <c:v>18.899999999999999</c:v>
              </c:pt>
              <c:pt idx="1">
                <c:v>35.1</c:v>
              </c:pt>
              <c:pt idx="2">
                <c:v>15.8</c:v>
              </c:pt>
              <c:pt idx="3">
                <c:v>13.5</c:v>
              </c:pt>
              <c:pt idx="4">
                <c:v>31.6</c:v>
              </c:pt>
              <c:pt idx="5">
                <c:v>32.700000000000003</c:v>
              </c:pt>
              <c:pt idx="6">
                <c:v>21.89</c:v>
              </c:pt>
              <c:pt idx="7">
                <c:v>0</c:v>
              </c:pt>
              <c:pt idx="8">
                <c:v>0</c:v>
              </c:pt>
              <c:pt idx="9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5373-4DD4-BFA8-3FD789D38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999999"/>
          </a:solidFill>
          <a:latin typeface="Lato Light"/>
        </a:defRPr>
      </a:pPr>
      <a:endParaRPr lang="lt-LT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>
        <c:manualLayout>
          <c:xMode val="edge"/>
          <c:yMode val="edge"/>
          <c:x val="0.22315699684630225"/>
          <c:y val="0.16015932372289754"/>
          <c:w val="0.63260832289697411"/>
          <c:h val="0.72443137778822542"/>
        </c:manualLayout>
      </c:layout>
      <c:pieChart>
        <c:varyColors val="1"/>
        <c:ser>
          <c:idx val="0"/>
          <c:order val="0"/>
          <c:tx>
            <c:v>Vilniaus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7D18-4EE5-867C-2063F2E0F9AD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7D18-4EE5-867C-2063F2E0F9AD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7D18-4EE5-867C-2063F2E0F9AD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7D18-4EE5-867C-2063F2E0F9AD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7D18-4EE5-867C-2063F2E0F9AD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7D18-4EE5-867C-2063F2E0F9AD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7D18-4EE5-867C-2063F2E0F9AD}"/>
              </c:ext>
            </c:extLst>
          </c:dPt>
          <c:dPt>
            <c:idx val="7"/>
            <c:bubble3D val="0"/>
            <c:spPr>
              <a:solidFill>
                <a:srgbClr val="92D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7D18-4EE5-867C-2063F2E0F9AD}"/>
              </c:ext>
            </c:extLst>
          </c:dPt>
          <c:dPt>
            <c:idx val="8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7D18-4EE5-867C-2063F2E0F9AD}"/>
              </c:ext>
            </c:extLst>
          </c:dPt>
          <c:dPt>
            <c:idx val="9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7D18-4EE5-867C-2063F2E0F9AD}"/>
              </c:ext>
            </c:extLst>
          </c:dPt>
          <c:dLbls>
            <c:dLbl>
              <c:idx val="0"/>
              <c:layout>
                <c:manualLayout>
                  <c:x val="0.15842927918952721"/>
                  <c:y val="3.431449194653872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18-4EE5-867C-2063F2E0F9AD}"/>
                </c:ext>
              </c:extLst>
            </c:dLbl>
            <c:dLbl>
              <c:idx val="1"/>
              <c:layout>
                <c:manualLayout>
                  <c:x val="0.14729409027353632"/>
                  <c:y val="0.1426364911754626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D18-4EE5-867C-2063F2E0F9AD}"/>
                </c:ext>
              </c:extLst>
            </c:dLbl>
            <c:dLbl>
              <c:idx val="2"/>
              <c:layout>
                <c:manualLayout>
                  <c:x val="2.3052182998841399E-2"/>
                  <c:y val="0.1284604716415352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18-4EE5-867C-2063F2E0F9AD}"/>
                </c:ext>
              </c:extLst>
            </c:dLbl>
            <c:dLbl>
              <c:idx val="3"/>
              <c:layout>
                <c:manualLayout>
                  <c:x val="-0.16341884379409555"/>
                  <c:y val="0.1505260879910501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D18-4EE5-867C-2063F2E0F9AD}"/>
                </c:ext>
              </c:extLst>
            </c:dLbl>
            <c:dLbl>
              <c:idx val="4"/>
              <c:layout>
                <c:manualLayout>
                  <c:x val="-0.17068999117773587"/>
                  <c:y val="-8.32851295206287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D18-4EE5-867C-2063F2E0F9AD}"/>
                </c:ext>
              </c:extLst>
            </c:dLbl>
            <c:dLbl>
              <c:idx val="6"/>
              <c:layout>
                <c:manualLayout>
                  <c:x val="0.1748725822534134"/>
                  <c:y val="-0.14220624143248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D18-4EE5-867C-2063F2E0F9AD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D18-4EE5-867C-2063F2E0F9AD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D18-4EE5-867C-2063F2E0F9AD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D18-4EE5-867C-2063F2E0F9A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chemeClr val="tx1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10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10"/>
              <c:pt idx="0">
                <c:v>16.21</c:v>
              </c:pt>
              <c:pt idx="1">
                <c:v>28.84</c:v>
              </c:pt>
              <c:pt idx="2">
                <c:v>9.9280000000000008</c:v>
              </c:pt>
              <c:pt idx="3">
                <c:v>46</c:v>
              </c:pt>
              <c:pt idx="4">
                <c:v>37.01</c:v>
              </c:pt>
              <c:pt idx="5">
                <c:v>30.03</c:v>
              </c:pt>
              <c:pt idx="6">
                <c:v>42.91</c:v>
              </c:pt>
              <c:pt idx="7">
                <c:v>0</c:v>
              </c:pt>
              <c:pt idx="8">
                <c:v>0</c:v>
              </c:pt>
              <c:pt idx="9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7D18-4EE5-867C-2063F2E0F9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2000" b="1" i="0" u="none" strike="noStrike" kern="1200" baseline="0">
          <a:solidFill>
            <a:srgbClr val="4B4C51"/>
          </a:solidFill>
          <a:latin typeface="Arial" pitchFamily="34"/>
          <a:cs typeface="Arial" pitchFamily="34"/>
        </a:defRPr>
      </a:pPr>
      <a:endParaRPr lang="lt-LT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>
        <c:manualLayout>
          <c:xMode val="edge"/>
          <c:yMode val="edge"/>
          <c:x val="0.21367187128741102"/>
          <c:y val="0.15992561633860197"/>
          <c:w val="0.60213896606673867"/>
          <c:h val="0.68304471827622448"/>
        </c:manualLayout>
      </c:layout>
      <c:pieChart>
        <c:varyColors val="1"/>
        <c:ser>
          <c:idx val="0"/>
          <c:order val="0"/>
          <c:tx>
            <c:v>Utenos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2905-43A7-9305-385B9B8B93F0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2905-43A7-9305-385B9B8B93F0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2905-43A7-9305-385B9B8B93F0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2905-43A7-9305-385B9B8B93F0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2905-43A7-9305-385B9B8B93F0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2905-43A7-9305-385B9B8B93F0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2905-43A7-9305-385B9B8B93F0}"/>
              </c:ext>
            </c:extLst>
          </c:dPt>
          <c:dPt>
            <c:idx val="7"/>
            <c:bubble3D val="0"/>
            <c:spPr>
              <a:solidFill>
                <a:srgbClr val="03D1A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2905-43A7-9305-385B9B8B93F0}"/>
              </c:ext>
            </c:extLst>
          </c:dPt>
          <c:dPt>
            <c:idx val="8"/>
            <c:bubble3D val="0"/>
            <c:spPr>
              <a:solidFill>
                <a:srgbClr val="92D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2905-43A7-9305-385B9B8B93F0}"/>
              </c:ext>
            </c:extLst>
          </c:dPt>
          <c:dPt>
            <c:idx val="9"/>
            <c:bubble3D val="0"/>
            <c:spPr>
              <a:solidFill>
                <a:srgbClr val="D131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2905-43A7-9305-385B9B8B93F0}"/>
              </c:ext>
            </c:extLst>
          </c:dPt>
          <c:dPt>
            <c:idx val="10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2905-43A7-9305-385B9B8B93F0}"/>
              </c:ext>
            </c:extLst>
          </c:dPt>
          <c:dLbls>
            <c:dLbl>
              <c:idx val="2"/>
              <c:layout>
                <c:manualLayout>
                  <c:x val="1.91475318444978E-3"/>
                  <c:y val="-1.14210430336028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05-43A7-9305-385B9B8B93F0}"/>
                </c:ext>
              </c:extLst>
            </c:dLbl>
            <c:dLbl>
              <c:idx val="3"/>
              <c:layout>
                <c:manualLayout>
                  <c:x val="-0.14008569305379859"/>
                  <c:y val="8.721000482575791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905-43A7-9305-385B9B8B93F0}"/>
                </c:ext>
              </c:extLst>
            </c:dLbl>
            <c:dLbl>
              <c:idx val="5"/>
              <c:layout>
                <c:manualLayout>
                  <c:x val="8.338451753984745E-2"/>
                  <c:y val="-0.1372383515012572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905-43A7-9305-385B9B8B93F0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905-43A7-9305-385B9B8B93F0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905-43A7-9305-385B9B8B93F0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905-43A7-9305-385B9B8B93F0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905-43A7-9305-385B9B8B93F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000000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11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11"/>
              <c:pt idx="0">
                <c:v>11.2</c:v>
              </c:pt>
              <c:pt idx="1">
                <c:v>29.5</c:v>
              </c:pt>
              <c:pt idx="2">
                <c:v>3.6</c:v>
              </c:pt>
              <c:pt idx="3">
                <c:v>16.899999999999999</c:v>
              </c:pt>
              <c:pt idx="4">
                <c:v>39.799999999999997</c:v>
              </c:pt>
              <c:pt idx="5">
                <c:v>16.2</c:v>
              </c:pt>
              <c:pt idx="6">
                <c:v>20.36</c:v>
              </c:pt>
              <c:pt idx="7">
                <c:v>0</c:v>
              </c:pt>
              <c:pt idx="8">
                <c:v>0</c:v>
              </c:pt>
              <c:pt idx="9">
                <c:v>0</c:v>
              </c:pt>
              <c:pt idx="1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2905-43A7-9305-385B9B8B93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999999"/>
          </a:solidFill>
          <a:latin typeface="Lato Light"/>
        </a:defRPr>
      </a:pPr>
      <a:endParaRPr lang="lt-LT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>
        <c:manualLayout>
          <c:xMode val="edge"/>
          <c:yMode val="edge"/>
          <c:x val="0.20920079686328949"/>
          <c:y val="0.23482196138028899"/>
          <c:w val="0.62050563186163377"/>
          <c:h val="0.69379047718866138"/>
        </c:manualLayout>
      </c:layout>
      <c:pieChart>
        <c:varyColors val="1"/>
        <c:ser>
          <c:idx val="0"/>
          <c:order val="0"/>
          <c:tx>
            <c:v>Marijampolės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C02D-4784-81F5-D70B4EF3B06C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C02D-4784-81F5-D70B4EF3B06C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C02D-4784-81F5-D70B4EF3B06C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C02D-4784-81F5-D70B4EF3B06C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C02D-4784-81F5-D70B4EF3B06C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C02D-4784-81F5-D70B4EF3B06C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C02D-4784-81F5-D70B4EF3B06C}"/>
              </c:ext>
            </c:extLst>
          </c:dPt>
          <c:dPt>
            <c:idx val="7"/>
            <c:bubble3D val="0"/>
            <c:spPr>
              <a:solidFill>
                <a:srgbClr val="92D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C02D-4784-81F5-D70B4EF3B06C}"/>
              </c:ext>
            </c:extLst>
          </c:dPt>
          <c:dPt>
            <c:idx val="8"/>
            <c:bubble3D val="0"/>
            <c:spPr>
              <a:solidFill>
                <a:srgbClr val="66FF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C02D-4784-81F5-D70B4EF3B06C}"/>
              </c:ext>
            </c:extLst>
          </c:dPt>
          <c:dPt>
            <c:idx val="9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C02D-4784-81F5-D70B4EF3B06C}"/>
              </c:ext>
            </c:extLst>
          </c:dPt>
          <c:dLbls>
            <c:dLbl>
              <c:idx val="0"/>
              <c:layout>
                <c:manualLayout>
                  <c:x val="0.14218941777161126"/>
                  <c:y val="3.359647710411939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2D-4784-81F5-D70B4EF3B06C}"/>
                </c:ext>
              </c:extLst>
            </c:dLbl>
            <c:dLbl>
              <c:idx val="2"/>
              <c:layout>
                <c:manualLayout>
                  <c:x val="-4.5526304959420689E-3"/>
                  <c:y val="0.1172300267110292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02D-4784-81F5-D70B4EF3B06C}"/>
                </c:ext>
              </c:extLst>
            </c:dLbl>
            <c:dLbl>
              <c:idx val="3"/>
              <c:layout>
                <c:manualLayout>
                  <c:x val="-7.9395576305192769E-2"/>
                  <c:y val="0.1615110458505939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02D-4784-81F5-D70B4EF3B06C}"/>
                </c:ext>
              </c:extLst>
            </c:dLbl>
            <c:dLbl>
              <c:idx val="5"/>
              <c:layout>
                <c:manualLayout>
                  <c:x val="-4.9108948133099184E-2"/>
                  <c:y val="-0.201213227059043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02D-4784-81F5-D70B4EF3B06C}"/>
                </c:ext>
              </c:extLst>
            </c:dLbl>
            <c:dLbl>
              <c:idx val="6"/>
              <c:layout>
                <c:manualLayout>
                  <c:x val="0.13662404119448224"/>
                  <c:y val="-7.265362382562656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02D-4784-81F5-D70B4EF3B06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02D-4784-81F5-D70B4EF3B06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02D-4784-81F5-D70B4EF3B06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02D-4784-81F5-D70B4EF3B06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262626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10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10"/>
              <c:pt idx="0">
                <c:v>8.1</c:v>
              </c:pt>
              <c:pt idx="1">
                <c:v>21.8</c:v>
              </c:pt>
              <c:pt idx="2">
                <c:v>7.1</c:v>
              </c:pt>
              <c:pt idx="3">
                <c:v>8.6</c:v>
              </c:pt>
              <c:pt idx="4">
                <c:v>29.4</c:v>
              </c:pt>
              <c:pt idx="5">
                <c:v>40.299999999999997</c:v>
              </c:pt>
              <c:pt idx="6">
                <c:v>16.8</c:v>
              </c:pt>
              <c:pt idx="7">
                <c:v>0</c:v>
              </c:pt>
              <c:pt idx="8">
                <c:v>0</c:v>
              </c:pt>
              <c:pt idx="9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C02D-4784-81F5-D70B4EF3B0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2000" b="1" i="0" u="none" strike="noStrike" kern="1200" baseline="0">
          <a:solidFill>
            <a:srgbClr val="494949"/>
          </a:solidFill>
          <a:latin typeface="Arial" pitchFamily="34"/>
          <a:cs typeface="Arial" pitchFamily="34"/>
        </a:defRPr>
      </a:pPr>
      <a:endParaRPr lang="lt-LT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ysClr val="window" lastClr="FFFFFF">
                <a:lumMod val="50000"/>
                <a:alpha val="50000"/>
              </a:sys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Lapas2!$A$39:$A$51</c:f>
              <c:strCache>
                <c:ptCount val="13"/>
                <c:pt idx="0">
                  <c:v>Atliekų tvarkymas AM</c:v>
                </c:pt>
                <c:pt idx="1">
                  <c:v>Vandentvarka AM</c:v>
                </c:pt>
                <c:pt idx="2">
                  <c:v>Užterštos teritorijos AM</c:v>
                </c:pt>
                <c:pt idx="3">
                  <c:v>Oro monitoringas AM</c:v>
                </c:pt>
                <c:pt idx="4">
                  <c:v>Žalioji infrastruktūra AM</c:v>
                </c:pt>
                <c:pt idx="5">
                  <c:v>Švietimas ŠMSM</c:v>
                </c:pt>
                <c:pt idx="6">
                  <c:v>Socialinis būstas ir paslaugos SADM</c:v>
                </c:pt>
                <c:pt idx="7">
                  <c:v>Visuomenės sveikata SAM</c:v>
                </c:pt>
                <c:pt idx="8">
                  <c:v>Ilgalaikė priežiūra SAM (ERPF)</c:v>
                </c:pt>
                <c:pt idx="9">
                  <c:v>Ilgaklaikė priežiūra SAM (ESF)</c:v>
                </c:pt>
                <c:pt idx="10">
                  <c:v>Eismo sauga SM</c:v>
                </c:pt>
                <c:pt idx="11">
                  <c:v>Darnus judumas SA</c:v>
                </c:pt>
                <c:pt idx="12">
                  <c:v>Tvari miestų ir FZ plėtra VRM</c:v>
                </c:pt>
              </c:strCache>
            </c:strRef>
          </c:cat>
          <c:val>
            <c:numRef>
              <c:f>Lapas2!$B$39:$B$51</c:f>
              <c:numCache>
                <c:formatCode>#,##0.00</c:formatCode>
                <c:ptCount val="13"/>
                <c:pt idx="0">
                  <c:v>31.21</c:v>
                </c:pt>
                <c:pt idx="1">
                  <c:v>139</c:v>
                </c:pt>
                <c:pt idx="2">
                  <c:v>30.6</c:v>
                </c:pt>
                <c:pt idx="3">
                  <c:v>7</c:v>
                </c:pt>
                <c:pt idx="4">
                  <c:v>33</c:v>
                </c:pt>
                <c:pt idx="5">
                  <c:v>68</c:v>
                </c:pt>
                <c:pt idx="6">
                  <c:v>260.19</c:v>
                </c:pt>
                <c:pt idx="7">
                  <c:v>17.3</c:v>
                </c:pt>
                <c:pt idx="8">
                  <c:v>42</c:v>
                </c:pt>
                <c:pt idx="9">
                  <c:v>30.6</c:v>
                </c:pt>
                <c:pt idx="10">
                  <c:v>20</c:v>
                </c:pt>
                <c:pt idx="11">
                  <c:v>332.57</c:v>
                </c:pt>
                <c:pt idx="12">
                  <c:v>612.5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36-470D-B8AF-F9A6C6593FF6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1ED-4B48-87F8-C1726DA3F8FA}"/>
              </c:ext>
            </c:extLst>
          </c:dPt>
          <c:dPt>
            <c:idx val="1"/>
            <c:invertIfNegative val="0"/>
            <c:bubble3D val="0"/>
            <c:spPr>
              <a:solidFill>
                <a:srgbClr val="196B24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336-470D-B8AF-F9A6C6593FF6}"/>
              </c:ext>
            </c:extLst>
          </c:dPt>
          <c:dPt>
            <c:idx val="2"/>
            <c:invertIfNegative val="0"/>
            <c:bubble3D val="0"/>
            <c:spPr>
              <a:solidFill>
                <a:srgbClr val="196B24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336-470D-B8AF-F9A6C6593FF6}"/>
              </c:ext>
            </c:extLst>
          </c:dPt>
          <c:dPt>
            <c:idx val="3"/>
            <c:invertIfNegative val="0"/>
            <c:bubble3D val="0"/>
            <c:spPr>
              <a:solidFill>
                <a:srgbClr val="196B24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336-470D-B8AF-F9A6C6593FF6}"/>
              </c:ext>
            </c:extLst>
          </c:dPt>
          <c:dPt>
            <c:idx val="4"/>
            <c:invertIfNegative val="0"/>
            <c:bubble3D val="0"/>
            <c:spPr>
              <a:solidFill>
                <a:srgbClr val="196B24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A336-470D-B8AF-F9A6C6593FF6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1ED-4B48-87F8-C1726DA3F8FA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1ED-4B48-87F8-C1726DA3F8FA}"/>
              </c:ext>
            </c:extLst>
          </c:dPt>
          <c:dPt>
            <c:idx val="7"/>
            <c:invertIfNegative val="0"/>
            <c:bubble3D val="0"/>
            <c:spPr>
              <a:solidFill>
                <a:srgbClr val="196B24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A336-470D-B8AF-F9A6C6593FF6}"/>
              </c:ext>
            </c:extLst>
          </c:dPt>
          <c:dPt>
            <c:idx val="8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1ED-4B48-87F8-C1726DA3F8FA}"/>
              </c:ext>
            </c:extLst>
          </c:dPt>
          <c:dPt>
            <c:idx val="9"/>
            <c:invertIfNegative val="0"/>
            <c:bubble3D val="0"/>
            <c:spPr>
              <a:solidFill>
                <a:srgbClr val="196B24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A336-470D-B8AF-F9A6C6593FF6}"/>
              </c:ext>
            </c:extLst>
          </c:dPt>
          <c:dPt>
            <c:idx val="10"/>
            <c:invertIfNegative val="0"/>
            <c:bubble3D val="0"/>
            <c:spPr>
              <a:solidFill>
                <a:srgbClr val="196B24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A336-470D-B8AF-F9A6C6593FF6}"/>
              </c:ext>
            </c:extLst>
          </c:dPt>
          <c:dPt>
            <c:idx val="11"/>
            <c:invertIfNegative val="0"/>
            <c:bubble3D val="0"/>
            <c:spPr>
              <a:solidFill>
                <a:srgbClr val="196B24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A336-470D-B8AF-F9A6C6593FF6}"/>
              </c:ext>
            </c:extLst>
          </c:dPt>
          <c:dPt>
            <c:idx val="1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41ED-4B48-87F8-C1726DA3F8F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Lapas2!$A$39:$A$51</c:f>
              <c:strCache>
                <c:ptCount val="13"/>
                <c:pt idx="0">
                  <c:v>Atliekų tvarkymas AM</c:v>
                </c:pt>
                <c:pt idx="1">
                  <c:v>Vandentvarka AM</c:v>
                </c:pt>
                <c:pt idx="2">
                  <c:v>Užterštos teritorijos AM</c:v>
                </c:pt>
                <c:pt idx="3">
                  <c:v>Oro monitoringas AM</c:v>
                </c:pt>
                <c:pt idx="4">
                  <c:v>Žalioji infrastruktūra AM</c:v>
                </c:pt>
                <c:pt idx="5">
                  <c:v>Švietimas ŠMSM</c:v>
                </c:pt>
                <c:pt idx="6">
                  <c:v>Socialinis būstas ir paslaugos SADM</c:v>
                </c:pt>
                <c:pt idx="7">
                  <c:v>Visuomenės sveikata SAM</c:v>
                </c:pt>
                <c:pt idx="8">
                  <c:v>Ilgalaikė priežiūra SAM (ERPF)</c:v>
                </c:pt>
                <c:pt idx="9">
                  <c:v>Ilgaklaikė priežiūra SAM (ESF)</c:v>
                </c:pt>
                <c:pt idx="10">
                  <c:v>Eismo sauga SM</c:v>
                </c:pt>
                <c:pt idx="11">
                  <c:v>Darnus judumas SA</c:v>
                </c:pt>
                <c:pt idx="12">
                  <c:v>Tvari miestų ir FZ plėtra VRM</c:v>
                </c:pt>
              </c:strCache>
            </c:strRef>
          </c:cat>
          <c:val>
            <c:numRef>
              <c:f>Lapas2!$C$39:$C$51</c:f>
              <c:numCache>
                <c:formatCode>#,##0.00</c:formatCode>
                <c:ptCount val="13"/>
                <c:pt idx="0">
                  <c:v>44.85</c:v>
                </c:pt>
                <c:pt idx="1">
                  <c:v>128.4</c:v>
                </c:pt>
                <c:pt idx="2">
                  <c:v>4.25</c:v>
                </c:pt>
                <c:pt idx="3">
                  <c:v>1.87</c:v>
                </c:pt>
                <c:pt idx="4">
                  <c:v>28.5</c:v>
                </c:pt>
                <c:pt idx="5">
                  <c:v>122.4</c:v>
                </c:pt>
                <c:pt idx="6">
                  <c:v>281.63</c:v>
                </c:pt>
                <c:pt idx="7">
                  <c:v>16.46</c:v>
                </c:pt>
                <c:pt idx="8">
                  <c:v>49.65</c:v>
                </c:pt>
                <c:pt idx="9">
                  <c:v>8.4</c:v>
                </c:pt>
                <c:pt idx="10">
                  <c:v>6.22</c:v>
                </c:pt>
                <c:pt idx="11">
                  <c:v>189.57</c:v>
                </c:pt>
                <c:pt idx="12">
                  <c:v>733.8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A336-470D-B8AF-F9A6C6593F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273682864"/>
        <c:axId val="273683824"/>
      </c:barChart>
      <c:catAx>
        <c:axId val="2736828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273683824"/>
        <c:crosses val="autoZero"/>
        <c:auto val="1"/>
        <c:lblAlgn val="ctr"/>
        <c:lblOffset val="100"/>
        <c:noMultiLvlLbl val="0"/>
      </c:catAx>
      <c:valAx>
        <c:axId val="273683824"/>
        <c:scaling>
          <c:orientation val="minMax"/>
        </c:scaling>
        <c:delete val="1"/>
        <c:axPos val="t"/>
        <c:numFmt formatCode="#,##0.00" sourceLinked="1"/>
        <c:majorTickMark val="none"/>
        <c:minorTickMark val="none"/>
        <c:tickLblPos val="nextTo"/>
        <c:crossAx val="273682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994773600398831"/>
          <c:y val="1.8105820004693293E-2"/>
          <c:w val="0.885203593243025"/>
          <c:h val="0.727190695227118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Numatyta Regionų plėtros programoje, mln Eur</c:v>
                </c:pt>
              </c:strCache>
            </c:strRef>
          </c:tx>
          <c:spPr>
            <a:solidFill>
              <a:srgbClr val="156082">
                <a:alpha val="52157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127,6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6FB-4E7A-8D78-3BCA5DBFC14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263,2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66FB-4E7A-8D78-3BCA5DBFC14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199,5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6FB-4E7A-8D78-3BCA5DBFC14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132,2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66FB-4E7A-8D78-3BCA5DBFC14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169,5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6FB-4E7A-8D78-3BCA5DBFC14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180,6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66FB-4E7A-8D78-3BCA5DBFC14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/>
                      <a:t>108,1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66FB-4E7A-8D78-3BCA5DBFC144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/>
                      <a:t>94,9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66FB-4E7A-8D78-3BCA5DBFC144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137,6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66FB-4E7A-8D78-3BCA5DBFC144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210,9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66FB-4E7A-8D78-3BCA5DBFC144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Lapas1!$A$2:$A$11</c:f>
              <c:strCache>
                <c:ptCount val="10"/>
                <c:pt idx="0">
                  <c:v>Alytaus</c:v>
                </c:pt>
                <c:pt idx="1">
                  <c:v>Kauno</c:v>
                </c:pt>
                <c:pt idx="2">
                  <c:v>Klaipėdos</c:v>
                </c:pt>
                <c:pt idx="3">
                  <c:v>Marijampolės</c:v>
                </c:pt>
                <c:pt idx="4">
                  <c:v>Panevėžio</c:v>
                </c:pt>
                <c:pt idx="5">
                  <c:v>Šiaulių</c:v>
                </c:pt>
                <c:pt idx="6">
                  <c:v>Tauragės</c:v>
                </c:pt>
                <c:pt idx="7">
                  <c:v>Telšių</c:v>
                </c:pt>
                <c:pt idx="8">
                  <c:v>Utenos</c:v>
                </c:pt>
                <c:pt idx="9">
                  <c:v>Vilniaus</c:v>
                </c:pt>
              </c:strCache>
            </c:strRef>
          </c:cat>
          <c:val>
            <c:numRef>
              <c:f>Lapas1!$B$2:$B$11</c:f>
              <c:numCache>
                <c:formatCode>#,##0.00</c:formatCode>
                <c:ptCount val="10"/>
                <c:pt idx="0">
                  <c:v>127572900</c:v>
                </c:pt>
                <c:pt idx="1">
                  <c:v>263170500</c:v>
                </c:pt>
                <c:pt idx="2">
                  <c:v>199468000</c:v>
                </c:pt>
                <c:pt idx="3">
                  <c:v>132151900</c:v>
                </c:pt>
                <c:pt idx="4">
                  <c:v>169486200</c:v>
                </c:pt>
                <c:pt idx="5">
                  <c:v>180589200</c:v>
                </c:pt>
                <c:pt idx="6">
                  <c:v>108129500</c:v>
                </c:pt>
                <c:pt idx="7">
                  <c:v>94880800</c:v>
                </c:pt>
                <c:pt idx="8">
                  <c:v>137568400</c:v>
                </c:pt>
                <c:pt idx="9">
                  <c:v>210928800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FC-4E20-A4D5-6288603A8499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Paskelbta kvietimų, vertinama PĮP, pasirašyta sutarčių, proc.</c:v>
                </c:pt>
              </c:strCache>
            </c:strRef>
          </c:tx>
          <c:spPr>
            <a:solidFill>
              <a:srgbClr val="156082">
                <a:alpha val="80000"/>
              </a:srgb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2553418358768244E-2"/>
                  <c:y val="-7.1341835058051847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69,9%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66FB-4E7A-8D78-3BCA5DBFC144}"/>
                </c:ext>
              </c:extLst>
            </c:dLbl>
            <c:dLbl>
              <c:idx val="1"/>
              <c:layout>
                <c:manualLayout>
                  <c:x val="8.5891809823150835E-3"/>
                  <c:y val="-3.091479519182246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84,5%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66FB-4E7A-8D78-3BCA5DBFC144}"/>
                </c:ext>
              </c:extLst>
            </c:dLbl>
            <c:dLbl>
              <c:idx val="2"/>
              <c:layout>
                <c:manualLayout>
                  <c:x val="7.9284747529062265E-3"/>
                  <c:y val="-1.664642818021209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66FB-4E7A-8D78-3BCA5DBFC144}"/>
                </c:ext>
              </c:extLst>
            </c:dLbl>
            <c:dLbl>
              <c:idx val="3"/>
              <c:layout>
                <c:manualLayout>
                  <c:x val="1.255341835876822E-2"/>
                  <c:y val="-8.7194568902962788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92,15%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66FB-4E7A-8D78-3BCA5DBFC144}"/>
                </c:ext>
              </c:extLst>
            </c:dLbl>
            <c:dLbl>
              <c:idx val="4"/>
              <c:layout>
                <c:manualLayout>
                  <c:x val="1.2553418358768269E-2"/>
                  <c:y val="-1.783545876451296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51,8%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66FB-4E7A-8D78-3BCA5DBFC144}"/>
                </c:ext>
              </c:extLst>
            </c:dLbl>
            <c:dLbl>
              <c:idx val="5"/>
              <c:layout>
                <c:manualLayout>
                  <c:x val="1.4535537046994838E-2"/>
                  <c:y val="-5.9451529215043203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86,6%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66FB-4E7A-8D78-3BCA5DBFC144}"/>
                </c:ext>
              </c:extLst>
            </c:dLbl>
            <c:dLbl>
              <c:idx val="6"/>
              <c:layout>
                <c:manualLayout>
                  <c:x val="8.5891809823152275E-3"/>
                  <c:y val="-3.567091752902679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85,9%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66FB-4E7A-8D78-3BCA5DBFC144}"/>
                </c:ext>
              </c:extLst>
            </c:dLbl>
            <c:dLbl>
              <c:idx val="7"/>
              <c:layout>
                <c:manualLayout>
                  <c:x val="1.0571299670541507E-2"/>
                  <c:y val="-1.070127525870777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63,6%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66FB-4E7A-8D78-3BCA5DBFC144}"/>
                </c:ext>
              </c:extLst>
            </c:dLbl>
            <c:dLbl>
              <c:idx val="8"/>
              <c:layout>
                <c:manualLayout>
                  <c:x val="7.9284747529063723E-3"/>
                  <c:y val="-4.7561223372034559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58,6%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66FB-4E7A-8D78-3BCA5DBFC144}"/>
                </c:ext>
              </c:extLst>
            </c:dLbl>
            <c:dLbl>
              <c:idx val="9"/>
              <c:layout>
                <c:manualLayout>
                  <c:x val="8.5891809823151321E-3"/>
                  <c:y val="9.2799497572548101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/>
                      <a:t>61%</a:t>
                    </a: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046169777337223E-2"/>
                      <c:h val="4.854693666918320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13-66FB-4E7A-8D78-3BCA5DBFC144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Lapas1!$A$2:$A$11</c:f>
              <c:strCache>
                <c:ptCount val="10"/>
                <c:pt idx="0">
                  <c:v>Alytaus</c:v>
                </c:pt>
                <c:pt idx="1">
                  <c:v>Kauno</c:v>
                </c:pt>
                <c:pt idx="2">
                  <c:v>Klaipėdos</c:v>
                </c:pt>
                <c:pt idx="3">
                  <c:v>Marijampolės</c:v>
                </c:pt>
                <c:pt idx="4">
                  <c:v>Panevėžio</c:v>
                </c:pt>
                <c:pt idx="5">
                  <c:v>Šiaulių</c:v>
                </c:pt>
                <c:pt idx="6">
                  <c:v>Tauragės</c:v>
                </c:pt>
                <c:pt idx="7">
                  <c:v>Telšių</c:v>
                </c:pt>
                <c:pt idx="8">
                  <c:v>Utenos</c:v>
                </c:pt>
                <c:pt idx="9">
                  <c:v>Vilniaus</c:v>
                </c:pt>
              </c:strCache>
            </c:strRef>
          </c:cat>
          <c:val>
            <c:numRef>
              <c:f>Lapas1!$C$2:$C$11</c:f>
              <c:numCache>
                <c:formatCode>#,##0.00</c:formatCode>
                <c:ptCount val="10"/>
                <c:pt idx="0">
                  <c:v>89145925.819999993</c:v>
                </c:pt>
                <c:pt idx="1">
                  <c:v>222351702.08999997</c:v>
                </c:pt>
                <c:pt idx="2">
                  <c:v>109684521.78999999</c:v>
                </c:pt>
                <c:pt idx="3">
                  <c:v>121777202.36000001</c:v>
                </c:pt>
                <c:pt idx="4">
                  <c:v>87709514.669999987</c:v>
                </c:pt>
                <c:pt idx="5">
                  <c:v>156297600.55000001</c:v>
                </c:pt>
                <c:pt idx="6">
                  <c:v>92869018.469999999</c:v>
                </c:pt>
                <c:pt idx="7">
                  <c:v>60328353.589999996</c:v>
                </c:pt>
                <c:pt idx="8">
                  <c:v>80564304.409999996</c:v>
                </c:pt>
                <c:pt idx="9">
                  <c:v>128615321.59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FC-4E20-A4D5-6288603A8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1933348207"/>
        <c:axId val="1933341487"/>
      </c:barChart>
      <c:catAx>
        <c:axId val="1933348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1933341487"/>
        <c:crosses val="autoZero"/>
        <c:auto val="1"/>
        <c:lblAlgn val="ctr"/>
        <c:lblOffset val="100"/>
        <c:noMultiLvlLbl val="0"/>
      </c:catAx>
      <c:valAx>
        <c:axId val="1933341487"/>
        <c:scaling>
          <c:orientation val="minMax"/>
          <c:max val="280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19333482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5958683888141575E-3"/>
          <c:y val="0.91761842164409035"/>
          <c:w val="0.98175592134729373"/>
          <c:h val="8.23815783559096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>
            <a:extLst>
              <a:ext uri="{FF2B5EF4-FFF2-40B4-BE49-F238E27FC236}">
                <a16:creationId xmlns:a16="http://schemas.microsoft.com/office/drawing/2014/main" id="{E655D8A3-CE1C-D8FE-7743-76D5EE3F3195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6279" cy="4983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t-LT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6EA6595F-252A-B829-9B74-3577C488DBC4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49861" y="0"/>
            <a:ext cx="2946279" cy="4983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5E7AD8C-8517-43AB-A6EB-C7933841F8B3}" type="datetime1">
              <a:rPr lang="lt-LT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pPr marL="0" marR="0" lvl="0" indent="0" algn="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2025-03-25</a:t>
            </a:fld>
            <a:endParaRPr lang="lt-LT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471B03B7-4646-CE7C-419E-DAF8BCBD3C3B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9428277"/>
            <a:ext cx="2946279" cy="4983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t-LT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B7A54780-DAF5-958A-C8D1-4AFDEA4FA9D3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49861" y="9428277"/>
            <a:ext cx="2946279" cy="4983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9B39F59-614E-484D-AA55-421DE9399E5D}" type="slidenum">
              <a:t>‹#›</a:t>
            </a:fld>
            <a:endParaRPr lang="lt-LT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5353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B54B48-921F-3F6E-BF9C-457EE9A78431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5657" cy="496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t" anchorCtr="0" compatLnSpc="1">
            <a:noAutofit/>
          </a:bodyPr>
          <a:lstStyle>
            <a:lvl1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E7CF82-E709-E836-07CB-089E3EE33FC5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50446" y="0"/>
            <a:ext cx="2945657" cy="496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t" anchorCtr="0" compatLnSpc="1">
            <a:noAutofit/>
          </a:bodyPr>
          <a:lstStyle>
            <a:lvl1pPr marL="0" marR="0" lvl="0" indent="0" algn="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fld id="{BFF99B33-FE07-412B-8275-01BA88E246B2}" type="datetime1">
              <a:rPr lang="en-US"/>
              <a:pPr lvl="0"/>
              <a:t>3/25/2025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1734C93-7245-179A-11A4-AE41EC2DFD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2070" y="744541"/>
            <a:ext cx="6613526" cy="3722686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947981A-D409-9E03-36DB-FB44E65DA2C2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79764" y="4715149"/>
            <a:ext cx="5438137" cy="4466990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1145C9-4B1F-879E-3364-F73672B57C48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9428579"/>
            <a:ext cx="2945657" cy="496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b" anchorCtr="0" compatLnSpc="1">
            <a:noAutofit/>
          </a:bodyPr>
          <a:lstStyle>
            <a:lvl1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DF9F87-2F33-E9C6-E1F1-3DE440CA931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50446" y="9428579"/>
            <a:ext cx="2945657" cy="496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3177" tIns="46588" rIns="93177" bIns="46588" anchor="b" anchorCtr="0" compatLnSpc="1">
            <a:noAutofit/>
          </a:bodyPr>
          <a:lstStyle>
            <a:lvl1pPr marL="0" marR="0" lvl="0" indent="0" algn="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fld id="{F5E665C6-921C-45E8-913F-B6D2B863473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175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217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2400" b="0" i="0" u="none" strike="noStrike" kern="1200" cap="none" spc="0" baseline="0">
        <a:solidFill>
          <a:srgbClr val="000000"/>
        </a:solidFill>
        <a:uFillTx/>
        <a:latin typeface="Calibri Light"/>
      </a:defRPr>
    </a:lvl1pPr>
    <a:lvl2pPr marL="914217" marR="0" lvl="1" indent="0" algn="l" defTabSz="914217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2400" b="0" i="0" u="none" strike="noStrike" kern="1200" cap="none" spc="0" baseline="0">
        <a:solidFill>
          <a:srgbClr val="000000"/>
        </a:solidFill>
        <a:uFillTx/>
        <a:latin typeface="Calibri Light"/>
      </a:defRPr>
    </a:lvl2pPr>
    <a:lvl3pPr marL="1828434" marR="0" lvl="2" indent="0" algn="l" defTabSz="914217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2400" b="0" i="0" u="none" strike="noStrike" kern="1200" cap="none" spc="0" baseline="0">
        <a:solidFill>
          <a:srgbClr val="000000"/>
        </a:solidFill>
        <a:uFillTx/>
        <a:latin typeface="Calibri Light"/>
      </a:defRPr>
    </a:lvl3pPr>
    <a:lvl4pPr marL="2742651" marR="0" lvl="3" indent="0" algn="l" defTabSz="914217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2400" b="0" i="0" u="none" strike="noStrike" kern="1200" cap="none" spc="0" baseline="0">
        <a:solidFill>
          <a:srgbClr val="000000"/>
        </a:solidFill>
        <a:uFillTx/>
        <a:latin typeface="Calibri Light"/>
      </a:defRPr>
    </a:lvl4pPr>
    <a:lvl5pPr marL="3656868" marR="0" lvl="4" indent="0" algn="l" defTabSz="914217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2400" b="0" i="0" u="none" strike="noStrike" kern="1200" cap="none" spc="0" baseline="0">
        <a:solidFill>
          <a:srgbClr val="000000"/>
        </a:solidFill>
        <a:uFillTx/>
        <a:latin typeface="Calibri Light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ECCFAB-3D47-471A-4D9D-C8D7AAA3BE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BCE422-71B7-F744-5E58-25EE187D17B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868EB-362F-CB99-6060-13807FCA32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8BE8CAFA-EFEB-46B4-A1FD-83F775346276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402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E665C6-921C-45E8-913F-B6D2B8634738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0632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E665C6-921C-45E8-913F-B6D2B8634738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4998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E665C6-921C-45E8-913F-B6D2B86347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75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E665C6-921C-45E8-913F-B6D2B8634738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4100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8284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E665C6-921C-45E8-913F-B6D2B8634738}" type="slidenum">
              <a:rPr kumimoji="0" lang="lt-L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pPr marL="0" marR="0" lvl="0" indent="0" algn="r" defTabSz="18284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lt-L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7066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E665C6-921C-45E8-913F-B6D2B8634738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09102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3C69F7-59B5-252D-87D2-83418C06E9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36538" y="795338"/>
            <a:ext cx="7064376" cy="3975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45BE8A-510F-D094-A7B4-6E764C187E6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E07AB2-531C-5972-689C-8D77D1BEDD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75977D2E-7EAA-4E2C-9978-A0FB917D3E66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398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786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of 3 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438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of 3 v2 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6263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Picture 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429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4838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6559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Pad_Martik fe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4949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Phone_Martik fe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7444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0274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CB20C859-0FF6-CFBC-005B-FF93C7CC0DFC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1848368" y="3404841"/>
            <a:ext cx="3877056" cy="308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defTabSz="1828434" fontAlgn="auto">
              <a:spcBef>
                <a:spcPts val="2000"/>
              </a:spcBef>
              <a:spcAft>
                <a:spcPts val="0"/>
              </a:spcAft>
              <a:buNone/>
              <a:tabLst/>
              <a:defRPr lang="en-US" sz="4200" b="0" i="0" u="none" strike="noStrike" cap="none" spc="0" baseline="0">
                <a:solidFill>
                  <a:srgbClr val="D9D9D9"/>
                </a:solidFill>
                <a:uFillTx/>
                <a:latin typeface="Lato Light"/>
                <a:ea typeface="Lato Light"/>
                <a:cs typeface="Lato Light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33F3560B-C4CF-9001-1830-48203D9365AC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1848368" y="6828528"/>
            <a:ext cx="3877056" cy="524830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defTabSz="1828434" fontAlgn="auto">
              <a:spcBef>
                <a:spcPts val="2000"/>
              </a:spcBef>
              <a:spcAft>
                <a:spcPts val="0"/>
              </a:spcAft>
              <a:buNone/>
              <a:tabLst/>
              <a:defRPr lang="en-US" sz="4200" b="0" i="0" u="none" strike="noStrike" cap="none" spc="0" baseline="0">
                <a:solidFill>
                  <a:srgbClr val="D9D9D9"/>
                </a:solidFill>
                <a:uFillTx/>
                <a:latin typeface="Lato Light"/>
                <a:ea typeface="Lato Light"/>
                <a:cs typeface="Lato Light"/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42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2830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reakSlide Lef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78397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BreakSlide Lef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756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e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07348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iphone_devices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3411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k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7531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075966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71277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of 3 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42868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of 3 v2 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38901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Picture 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60145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15179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96228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Pad_Martik fe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1950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Phone_Martik fe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2090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063942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19278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E147FDDF-C003-A398-2570-FA83C43DDBFE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1848368" y="3404841"/>
            <a:ext cx="3877056" cy="308152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defTabSz="1828434" fontAlgn="auto">
              <a:spcBef>
                <a:spcPts val="2000"/>
              </a:spcBef>
              <a:spcAft>
                <a:spcPts val="0"/>
              </a:spcAft>
              <a:buNone/>
              <a:tabLst/>
              <a:defRPr lang="en-US" sz="4200" b="0" i="0" u="none" strike="noStrike" cap="none" spc="0" baseline="0">
                <a:solidFill>
                  <a:srgbClr val="D9D9D9"/>
                </a:solidFill>
                <a:uFillTx/>
                <a:latin typeface="Lato Light"/>
                <a:ea typeface="Lato Light"/>
                <a:cs typeface="Lato Light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1D379E71-D72A-D136-98FA-3B0EC9BFB14D}"/>
              </a:ext>
            </a:extLst>
          </p:cNvPr>
          <p:cNvSpPr txBox="1">
            <a:spLocks noGrp="1"/>
          </p:cNvSpPr>
          <p:nvPr>
            <p:ph type="pic" sz="quarter" idx="4294967295"/>
          </p:nvPr>
        </p:nvSpPr>
        <p:spPr>
          <a:xfrm>
            <a:off x="1848368" y="6828528"/>
            <a:ext cx="3877056" cy="524830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defTabSz="1828434" fontAlgn="auto">
              <a:spcBef>
                <a:spcPts val="2000"/>
              </a:spcBef>
              <a:spcAft>
                <a:spcPts val="0"/>
              </a:spcAft>
              <a:buNone/>
              <a:tabLst/>
              <a:defRPr lang="en-US" sz="4200" b="0" i="0" u="none" strike="noStrike" cap="none" spc="0" baseline="0">
                <a:solidFill>
                  <a:srgbClr val="D9D9D9"/>
                </a:solidFill>
                <a:uFillTx/>
                <a:latin typeface="Lato Light"/>
                <a:ea typeface="Lato Light"/>
                <a:cs typeface="Lato Light"/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372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4056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reakSlide Lef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04040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BreakSlide Lef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39444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e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8419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iphone_devices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33605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k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59681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8540119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14596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7024430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44CFF-3F1F-4911-A676-8FAF20A03DF6}" type="datetimeFigureOut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2025-03-25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E137C-C415-4B8D-8A53-6F6F15BCA6DA}" type="slidenum">
              <a:rPr lang="lt-L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lt-L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0427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771125" y="4462229"/>
            <a:ext cx="7793670" cy="441554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400" b="1">
                <a:ln>
                  <a:noFill/>
                </a:ln>
                <a:solidFill>
                  <a:schemeClr val="tx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0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9205073" y="7304943"/>
            <a:ext cx="2490687" cy="333916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400" b="1">
                <a:ln>
                  <a:noFill/>
                </a:ln>
                <a:solidFill>
                  <a:schemeClr val="tx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1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7707248" y="8759819"/>
            <a:ext cx="1077568" cy="186198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400" b="1">
                <a:ln>
                  <a:noFill/>
                </a:ln>
                <a:solidFill>
                  <a:schemeClr val="tx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443464"/>
      </p:ext>
    </p:extLst>
  </p:cSld>
  <p:clrMapOvr>
    <a:masterClrMapping/>
  </p:clrMapOvr>
  <p:transition advClick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f 3 - 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6157947" y="4350925"/>
            <a:ext cx="6335308" cy="47484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906694" y="4350925"/>
            <a:ext cx="6345208" cy="47484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8775844" y="4350925"/>
            <a:ext cx="6858161" cy="47484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083219"/>
      </p:ext>
    </p:extLst>
  </p:cSld>
  <p:clrMapOvr>
    <a:masterClrMapping/>
  </p:clrMapOvr>
  <p:transition advClick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f 3 - v2 - 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9181766" y="3969832"/>
            <a:ext cx="6039671" cy="622238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5749858" y="3969832"/>
            <a:ext cx="6039671" cy="622238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2546768" y="3969832"/>
            <a:ext cx="6039671" cy="622238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685489"/>
      </p:ext>
    </p:extLst>
  </p:cSld>
  <p:clrMapOvr>
    <a:masterClrMapping/>
  </p:clrMapOvr>
  <p:transition advClick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-Picture-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77650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671666"/>
      </p:ext>
    </p:extLst>
  </p:cSld>
  <p:clrMapOvr>
    <a:masterClrMapping/>
  </p:clrMapOvr>
  <p:transition advClick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9434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969682"/>
      </p:ext>
    </p:extLst>
  </p:cSld>
  <p:clrMapOvr>
    <a:masterClrMapping/>
  </p:clrMapOvr>
  <p:transition advClick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2178216" y="0"/>
            <a:ext cx="12199434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017717"/>
      </p:ext>
    </p:extLst>
  </p:cSld>
  <p:clrMapOvr>
    <a:masterClrMapping/>
  </p:clrMapOvr>
  <p:transition advClick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3475229" y="4506950"/>
            <a:ext cx="7955939" cy="503786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663075"/>
      </p:ext>
    </p:extLst>
  </p:cSld>
  <p:clrMapOvr>
    <a:masterClrMapping/>
  </p:clrMapOvr>
  <p:transition advClick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1754462" y="4528987"/>
            <a:ext cx="8794705" cy="555635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05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20011940" y="6279360"/>
            <a:ext cx="2257767" cy="402608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656222"/>
      </p:ext>
    </p:extLst>
  </p:cSld>
  <p:clrMapOvr>
    <a:masterClrMapping/>
  </p:clrMapOvr>
  <p:transition advClick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_Martik-fe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3904508" y="2987773"/>
            <a:ext cx="6336731" cy="795274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617866"/>
      </p:ext>
    </p:extLst>
  </p:cSld>
  <p:clrMapOvr>
    <a:masterClrMapping/>
  </p:clrMapOvr>
  <p:transition advClick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_Martik-fe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0266445" y="4493384"/>
            <a:ext cx="3849024" cy="637136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24856"/>
      </p:ext>
    </p:extLst>
  </p:cSld>
  <p:clrMapOvr>
    <a:masterClrMapping/>
  </p:clrMapOvr>
  <p:transition advClick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4674311" y="3717903"/>
            <a:ext cx="3820443" cy="671910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29650"/>
      </p:ext>
    </p:extLst>
  </p:cSld>
  <p:clrMapOvr>
    <a:masterClrMapping/>
  </p:clrMapOvr>
  <p:transition advClick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2230603" y="3210724"/>
            <a:ext cx="10292010" cy="838654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045221"/>
      </p:ext>
    </p:extLst>
  </p:cSld>
  <p:clrMapOvr>
    <a:masterClrMapping/>
  </p:clrMapOvr>
  <p:transition advClick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6869151"/>
            <a:ext cx="12252906" cy="686915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2252906" y="0"/>
            <a:ext cx="12124744" cy="686915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354716"/>
      </p:ext>
    </p:extLst>
  </p:cSld>
  <p:clrMapOvr>
    <a:masterClrMapping/>
  </p:clrMapOvr>
  <p:transition advClick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7939668" y="0"/>
            <a:ext cx="7560527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0" y="-11150"/>
            <a:ext cx="7538224" cy="660196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0" y="7114478"/>
            <a:ext cx="7538224" cy="66015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228872"/>
      </p:ext>
    </p:extLst>
  </p:cSld>
  <p:clrMapOvr>
    <a:masterClrMapping/>
  </p:clrMapOvr>
  <p:transition advClick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2244038" y="3590692"/>
            <a:ext cx="9389327" cy="872304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517209"/>
      </p:ext>
    </p:extLst>
  </p:cSld>
  <p:clrMapOvr>
    <a:masterClrMapping/>
  </p:clrMapOvr>
  <p:transition advClick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9746166" y="0"/>
            <a:ext cx="14631484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750408"/>
      </p:ext>
    </p:extLst>
  </p:cSld>
  <p:clrMapOvr>
    <a:masterClrMapping/>
  </p:clrMapOvr>
  <p:transition advClick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8877455" y="0"/>
            <a:ext cx="7560527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6839426" y="7114032"/>
            <a:ext cx="7538224" cy="660196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6839426" y="-11150"/>
            <a:ext cx="7538224" cy="66015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938787"/>
      </p:ext>
    </p:extLst>
  </p:cSld>
  <p:clrMapOvr>
    <a:masterClrMapping/>
  </p:clrMapOvr>
  <p:transition advClick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052825" y="3404846"/>
            <a:ext cx="16525541" cy="527080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8666099" y="8995313"/>
            <a:ext cx="3912268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4461642" y="8995313"/>
            <a:ext cx="3877056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0236016" y="8995313"/>
            <a:ext cx="3877056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031559" y="8995313"/>
            <a:ext cx="3877056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1848368" y="3404846"/>
            <a:ext cx="3877056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1848368" y="6828529"/>
            <a:ext cx="3877056" cy="524831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40024"/>
      </p:ext>
    </p:extLst>
  </p:cSld>
  <p:clrMapOvr>
    <a:masterClrMapping/>
  </p:clrMapOvr>
  <p:transition advClick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15911139" y="3773762"/>
            <a:ext cx="6168580" cy="834790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45282"/>
      </p:ext>
    </p:extLst>
  </p:cSld>
  <p:clrMapOvr>
    <a:masterClrMapping/>
  </p:clrMapOvr>
  <p:transition advClick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eakSlide Le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358859" y="636084"/>
            <a:ext cx="1667282" cy="531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9"/>
          </p:nvPr>
        </p:nvSpPr>
        <p:spPr>
          <a:xfrm>
            <a:off x="0" y="595256"/>
            <a:ext cx="11550794" cy="13120745"/>
          </a:xfrm>
          <a:custGeom>
            <a:avLst/>
            <a:gdLst>
              <a:gd name="connsiteX0" fmla="*/ 10767469 w 11550794"/>
              <a:gd name="connsiteY0" fmla="*/ 8565496 h 13120745"/>
              <a:gd name="connsiteX1" fmla="*/ 11521693 w 11550794"/>
              <a:gd name="connsiteY1" fmla="*/ 9085444 h 13120745"/>
              <a:gd name="connsiteX2" fmla="*/ 11028455 w 11550794"/>
              <a:gd name="connsiteY2" fmla="*/ 9984036 h 13120745"/>
              <a:gd name="connsiteX3" fmla="*/ 258220 w 11550794"/>
              <a:gd name="connsiteY3" fmla="*/ 13120745 h 13120745"/>
              <a:gd name="connsiteX4" fmla="*/ 0 w 11550794"/>
              <a:gd name="connsiteY4" fmla="*/ 13120745 h 13120745"/>
              <a:gd name="connsiteX5" fmla="*/ 0 w 11550794"/>
              <a:gd name="connsiteY5" fmla="*/ 11686063 h 13120745"/>
              <a:gd name="connsiteX6" fmla="*/ 10623100 w 11550794"/>
              <a:gd name="connsiteY6" fmla="*/ 8592204 h 13120745"/>
              <a:gd name="connsiteX7" fmla="*/ 10767469 w 11550794"/>
              <a:gd name="connsiteY7" fmla="*/ 8565496 h 13120745"/>
              <a:gd name="connsiteX8" fmla="*/ 10460068 w 11550794"/>
              <a:gd name="connsiteY8" fmla="*/ 6453641 h 13120745"/>
              <a:gd name="connsiteX9" fmla="*/ 11214292 w 11550794"/>
              <a:gd name="connsiteY9" fmla="*/ 6973588 h 13120745"/>
              <a:gd name="connsiteX10" fmla="*/ 10721054 w 11550794"/>
              <a:gd name="connsiteY10" fmla="*/ 7872181 h 13120745"/>
              <a:gd name="connsiteX11" fmla="*/ 404589 w 11550794"/>
              <a:gd name="connsiteY11" fmla="*/ 10876734 h 13120745"/>
              <a:gd name="connsiteX12" fmla="*/ 117780 w 11550794"/>
              <a:gd name="connsiteY12" fmla="*/ 10900937 h 13120745"/>
              <a:gd name="connsiteX13" fmla="*/ 0 w 11550794"/>
              <a:gd name="connsiteY13" fmla="*/ 10875354 h 13120745"/>
              <a:gd name="connsiteX14" fmla="*/ 0 w 11550794"/>
              <a:gd name="connsiteY14" fmla="*/ 9484680 h 13120745"/>
              <a:gd name="connsiteX15" fmla="*/ 10315699 w 11550794"/>
              <a:gd name="connsiteY15" fmla="*/ 6480349 h 13120745"/>
              <a:gd name="connsiteX16" fmla="*/ 10460068 w 11550794"/>
              <a:gd name="connsiteY16" fmla="*/ 6453641 h 13120745"/>
              <a:gd name="connsiteX17" fmla="*/ 10144249 w 11550794"/>
              <a:gd name="connsiteY17" fmla="*/ 4283946 h 13120745"/>
              <a:gd name="connsiteX18" fmla="*/ 10898473 w 11550794"/>
              <a:gd name="connsiteY18" fmla="*/ 4803891 h 13120745"/>
              <a:gd name="connsiteX19" fmla="*/ 10405235 w 11550794"/>
              <a:gd name="connsiteY19" fmla="*/ 5702484 h 13120745"/>
              <a:gd name="connsiteX20" fmla="*/ 450039 w 11550794"/>
              <a:gd name="connsiteY20" fmla="*/ 8601823 h 13120745"/>
              <a:gd name="connsiteX21" fmla="*/ 26331 w 11550794"/>
              <a:gd name="connsiteY21" fmla="*/ 8596290 h 13120745"/>
              <a:gd name="connsiteX22" fmla="*/ 0 w 11550794"/>
              <a:gd name="connsiteY22" fmla="*/ 8584956 h 13120745"/>
              <a:gd name="connsiteX23" fmla="*/ 0 w 11550794"/>
              <a:gd name="connsiteY23" fmla="*/ 7228038 h 13120745"/>
              <a:gd name="connsiteX24" fmla="*/ 44684 w 11550794"/>
              <a:gd name="connsiteY24" fmla="*/ 7209990 h 13120745"/>
              <a:gd name="connsiteX25" fmla="*/ 9999880 w 11550794"/>
              <a:gd name="connsiteY25" fmla="*/ 4310654 h 13120745"/>
              <a:gd name="connsiteX26" fmla="*/ 10144249 w 11550794"/>
              <a:gd name="connsiteY26" fmla="*/ 4283946 h 13120745"/>
              <a:gd name="connsiteX27" fmla="*/ 9836849 w 11550794"/>
              <a:gd name="connsiteY27" fmla="*/ 2172090 h 13120745"/>
              <a:gd name="connsiteX28" fmla="*/ 10591073 w 11550794"/>
              <a:gd name="connsiteY28" fmla="*/ 2692036 h 13120745"/>
              <a:gd name="connsiteX29" fmla="*/ 10097835 w 11550794"/>
              <a:gd name="connsiteY29" fmla="*/ 3590629 h 13120745"/>
              <a:gd name="connsiteX30" fmla="*/ 105879 w 11550794"/>
              <a:gd name="connsiteY30" fmla="*/ 6500672 h 13120745"/>
              <a:gd name="connsiteX31" fmla="*/ 0 w 11550794"/>
              <a:gd name="connsiteY31" fmla="*/ 6520260 h 13120745"/>
              <a:gd name="connsiteX32" fmla="*/ 0 w 11550794"/>
              <a:gd name="connsiteY32" fmla="*/ 5021622 h 13120745"/>
              <a:gd name="connsiteX33" fmla="*/ 9692480 w 11550794"/>
              <a:gd name="connsiteY33" fmla="*/ 2198798 h 13120745"/>
              <a:gd name="connsiteX34" fmla="*/ 9836849 w 11550794"/>
              <a:gd name="connsiteY34" fmla="*/ 2172090 h 13120745"/>
              <a:gd name="connsiteX35" fmla="*/ 9521029 w 11550794"/>
              <a:gd name="connsiteY35" fmla="*/ 2394 h 13120745"/>
              <a:gd name="connsiteX36" fmla="*/ 10275254 w 11550794"/>
              <a:gd name="connsiteY36" fmla="*/ 522340 h 13120745"/>
              <a:gd name="connsiteX37" fmla="*/ 9782015 w 11550794"/>
              <a:gd name="connsiteY37" fmla="*/ 1420933 h 13120745"/>
              <a:gd name="connsiteX38" fmla="*/ 0 w 11550794"/>
              <a:gd name="connsiteY38" fmla="*/ 4269834 h 13120745"/>
              <a:gd name="connsiteX39" fmla="*/ 0 w 11550794"/>
              <a:gd name="connsiteY39" fmla="*/ 2759947 h 13120745"/>
              <a:gd name="connsiteX40" fmla="*/ 9376660 w 11550794"/>
              <a:gd name="connsiteY40" fmla="*/ 29102 h 13120745"/>
              <a:gd name="connsiteX41" fmla="*/ 9521029 w 11550794"/>
              <a:gd name="connsiteY41" fmla="*/ 2394 h 13120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550794" h="13120745">
                <a:moveTo>
                  <a:pt x="10767469" y="8565496"/>
                </a:moveTo>
                <a:cubicBezTo>
                  <a:pt x="11103485" y="8538031"/>
                  <a:pt x="11423750" y="8749143"/>
                  <a:pt x="11521693" y="9085444"/>
                </a:cubicBezTo>
                <a:cubicBezTo>
                  <a:pt x="11633629" y="9469786"/>
                  <a:pt x="11412799" y="9872100"/>
                  <a:pt x="11028455" y="9984036"/>
                </a:cubicBezTo>
                <a:lnTo>
                  <a:pt x="258220" y="13120745"/>
                </a:lnTo>
                <a:lnTo>
                  <a:pt x="0" y="13120745"/>
                </a:lnTo>
                <a:lnTo>
                  <a:pt x="0" y="11686063"/>
                </a:lnTo>
                <a:lnTo>
                  <a:pt x="10623100" y="8592204"/>
                </a:lnTo>
                <a:cubicBezTo>
                  <a:pt x="10671143" y="8578212"/>
                  <a:pt x="10719467" y="8569420"/>
                  <a:pt x="10767469" y="8565496"/>
                </a:cubicBezTo>
                <a:close/>
                <a:moveTo>
                  <a:pt x="10460068" y="6453641"/>
                </a:moveTo>
                <a:cubicBezTo>
                  <a:pt x="10796084" y="6426176"/>
                  <a:pt x="11116349" y="6637287"/>
                  <a:pt x="11214292" y="6973588"/>
                </a:cubicBezTo>
                <a:cubicBezTo>
                  <a:pt x="11326228" y="7357931"/>
                  <a:pt x="11105398" y="7760245"/>
                  <a:pt x="10721054" y="7872181"/>
                </a:cubicBezTo>
                <a:lnTo>
                  <a:pt x="404589" y="10876734"/>
                </a:lnTo>
                <a:cubicBezTo>
                  <a:pt x="308504" y="10904718"/>
                  <a:pt x="211294" y="10911904"/>
                  <a:pt x="117780" y="10900937"/>
                </a:cubicBezTo>
                <a:lnTo>
                  <a:pt x="0" y="10875354"/>
                </a:lnTo>
                <a:lnTo>
                  <a:pt x="0" y="9484680"/>
                </a:lnTo>
                <a:lnTo>
                  <a:pt x="10315699" y="6480349"/>
                </a:lnTo>
                <a:cubicBezTo>
                  <a:pt x="10363742" y="6466357"/>
                  <a:pt x="10412066" y="6457565"/>
                  <a:pt x="10460068" y="6453641"/>
                </a:cubicBezTo>
                <a:close/>
                <a:moveTo>
                  <a:pt x="10144249" y="4283946"/>
                </a:moveTo>
                <a:cubicBezTo>
                  <a:pt x="10480264" y="4256480"/>
                  <a:pt x="10800529" y="4467591"/>
                  <a:pt x="10898473" y="4803891"/>
                </a:cubicBezTo>
                <a:cubicBezTo>
                  <a:pt x="11010409" y="5188236"/>
                  <a:pt x="10789579" y="5590550"/>
                  <a:pt x="10405235" y="5702484"/>
                </a:cubicBezTo>
                <a:lnTo>
                  <a:pt x="450039" y="8601823"/>
                </a:lnTo>
                <a:cubicBezTo>
                  <a:pt x="305910" y="8643799"/>
                  <a:pt x="159254" y="8638979"/>
                  <a:pt x="26331" y="8596290"/>
                </a:cubicBezTo>
                <a:lnTo>
                  <a:pt x="0" y="8584956"/>
                </a:lnTo>
                <a:lnTo>
                  <a:pt x="0" y="7228038"/>
                </a:lnTo>
                <a:lnTo>
                  <a:pt x="44684" y="7209990"/>
                </a:lnTo>
                <a:lnTo>
                  <a:pt x="9999880" y="4310654"/>
                </a:lnTo>
                <a:cubicBezTo>
                  <a:pt x="10047923" y="4296662"/>
                  <a:pt x="10096247" y="4287869"/>
                  <a:pt x="10144249" y="4283946"/>
                </a:cubicBezTo>
                <a:close/>
                <a:moveTo>
                  <a:pt x="9836849" y="2172090"/>
                </a:moveTo>
                <a:cubicBezTo>
                  <a:pt x="10172865" y="2144624"/>
                  <a:pt x="10493130" y="2355735"/>
                  <a:pt x="10591073" y="2692036"/>
                </a:cubicBezTo>
                <a:cubicBezTo>
                  <a:pt x="10703009" y="3076379"/>
                  <a:pt x="10482179" y="3478693"/>
                  <a:pt x="10097835" y="3590629"/>
                </a:cubicBezTo>
                <a:lnTo>
                  <a:pt x="105879" y="6500672"/>
                </a:lnTo>
                <a:lnTo>
                  <a:pt x="0" y="6520260"/>
                </a:lnTo>
                <a:lnTo>
                  <a:pt x="0" y="5021622"/>
                </a:lnTo>
                <a:lnTo>
                  <a:pt x="9692480" y="2198798"/>
                </a:lnTo>
                <a:cubicBezTo>
                  <a:pt x="9740523" y="2184806"/>
                  <a:pt x="9788847" y="2176013"/>
                  <a:pt x="9836849" y="2172090"/>
                </a:cubicBezTo>
                <a:close/>
                <a:moveTo>
                  <a:pt x="9521029" y="2394"/>
                </a:moveTo>
                <a:cubicBezTo>
                  <a:pt x="9857045" y="-25072"/>
                  <a:pt x="10177310" y="186039"/>
                  <a:pt x="10275254" y="522340"/>
                </a:cubicBezTo>
                <a:cubicBezTo>
                  <a:pt x="10387189" y="906684"/>
                  <a:pt x="10166359" y="1308998"/>
                  <a:pt x="9782015" y="1420933"/>
                </a:cubicBezTo>
                <a:lnTo>
                  <a:pt x="0" y="4269834"/>
                </a:lnTo>
                <a:lnTo>
                  <a:pt x="0" y="2759947"/>
                </a:lnTo>
                <a:lnTo>
                  <a:pt x="9376660" y="29102"/>
                </a:lnTo>
                <a:cubicBezTo>
                  <a:pt x="9424703" y="15109"/>
                  <a:pt x="9473027" y="6317"/>
                  <a:pt x="9521029" y="2394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17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/>
    </mc:Choice>
    <mc:Fallback xmlns="">
      <p:transition spd="slow" advClick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reakSlide Lef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9"/>
          </p:nvPr>
        </p:nvSpPr>
        <p:spPr>
          <a:xfrm>
            <a:off x="0" y="595256"/>
            <a:ext cx="11550794" cy="13120745"/>
          </a:xfrm>
          <a:custGeom>
            <a:avLst/>
            <a:gdLst>
              <a:gd name="connsiteX0" fmla="*/ 10767469 w 11550794"/>
              <a:gd name="connsiteY0" fmla="*/ 8565496 h 13120745"/>
              <a:gd name="connsiteX1" fmla="*/ 11521693 w 11550794"/>
              <a:gd name="connsiteY1" fmla="*/ 9085444 h 13120745"/>
              <a:gd name="connsiteX2" fmla="*/ 11028455 w 11550794"/>
              <a:gd name="connsiteY2" fmla="*/ 9984036 h 13120745"/>
              <a:gd name="connsiteX3" fmla="*/ 258220 w 11550794"/>
              <a:gd name="connsiteY3" fmla="*/ 13120745 h 13120745"/>
              <a:gd name="connsiteX4" fmla="*/ 0 w 11550794"/>
              <a:gd name="connsiteY4" fmla="*/ 13120745 h 13120745"/>
              <a:gd name="connsiteX5" fmla="*/ 0 w 11550794"/>
              <a:gd name="connsiteY5" fmla="*/ 11686063 h 13120745"/>
              <a:gd name="connsiteX6" fmla="*/ 10623100 w 11550794"/>
              <a:gd name="connsiteY6" fmla="*/ 8592204 h 13120745"/>
              <a:gd name="connsiteX7" fmla="*/ 10767469 w 11550794"/>
              <a:gd name="connsiteY7" fmla="*/ 8565496 h 13120745"/>
              <a:gd name="connsiteX8" fmla="*/ 10460068 w 11550794"/>
              <a:gd name="connsiteY8" fmla="*/ 6453641 h 13120745"/>
              <a:gd name="connsiteX9" fmla="*/ 11214292 w 11550794"/>
              <a:gd name="connsiteY9" fmla="*/ 6973588 h 13120745"/>
              <a:gd name="connsiteX10" fmla="*/ 10721054 w 11550794"/>
              <a:gd name="connsiteY10" fmla="*/ 7872181 h 13120745"/>
              <a:gd name="connsiteX11" fmla="*/ 404589 w 11550794"/>
              <a:gd name="connsiteY11" fmla="*/ 10876734 h 13120745"/>
              <a:gd name="connsiteX12" fmla="*/ 117780 w 11550794"/>
              <a:gd name="connsiteY12" fmla="*/ 10900937 h 13120745"/>
              <a:gd name="connsiteX13" fmla="*/ 0 w 11550794"/>
              <a:gd name="connsiteY13" fmla="*/ 10875354 h 13120745"/>
              <a:gd name="connsiteX14" fmla="*/ 0 w 11550794"/>
              <a:gd name="connsiteY14" fmla="*/ 9484680 h 13120745"/>
              <a:gd name="connsiteX15" fmla="*/ 10315699 w 11550794"/>
              <a:gd name="connsiteY15" fmla="*/ 6480349 h 13120745"/>
              <a:gd name="connsiteX16" fmla="*/ 10460068 w 11550794"/>
              <a:gd name="connsiteY16" fmla="*/ 6453641 h 13120745"/>
              <a:gd name="connsiteX17" fmla="*/ 10144249 w 11550794"/>
              <a:gd name="connsiteY17" fmla="*/ 4283946 h 13120745"/>
              <a:gd name="connsiteX18" fmla="*/ 10898473 w 11550794"/>
              <a:gd name="connsiteY18" fmla="*/ 4803891 h 13120745"/>
              <a:gd name="connsiteX19" fmla="*/ 10405235 w 11550794"/>
              <a:gd name="connsiteY19" fmla="*/ 5702484 h 13120745"/>
              <a:gd name="connsiteX20" fmla="*/ 450039 w 11550794"/>
              <a:gd name="connsiteY20" fmla="*/ 8601823 h 13120745"/>
              <a:gd name="connsiteX21" fmla="*/ 26331 w 11550794"/>
              <a:gd name="connsiteY21" fmla="*/ 8596290 h 13120745"/>
              <a:gd name="connsiteX22" fmla="*/ 0 w 11550794"/>
              <a:gd name="connsiteY22" fmla="*/ 8584956 h 13120745"/>
              <a:gd name="connsiteX23" fmla="*/ 0 w 11550794"/>
              <a:gd name="connsiteY23" fmla="*/ 7228038 h 13120745"/>
              <a:gd name="connsiteX24" fmla="*/ 44684 w 11550794"/>
              <a:gd name="connsiteY24" fmla="*/ 7209990 h 13120745"/>
              <a:gd name="connsiteX25" fmla="*/ 9999880 w 11550794"/>
              <a:gd name="connsiteY25" fmla="*/ 4310654 h 13120745"/>
              <a:gd name="connsiteX26" fmla="*/ 10144249 w 11550794"/>
              <a:gd name="connsiteY26" fmla="*/ 4283946 h 13120745"/>
              <a:gd name="connsiteX27" fmla="*/ 9836849 w 11550794"/>
              <a:gd name="connsiteY27" fmla="*/ 2172090 h 13120745"/>
              <a:gd name="connsiteX28" fmla="*/ 10591073 w 11550794"/>
              <a:gd name="connsiteY28" fmla="*/ 2692036 h 13120745"/>
              <a:gd name="connsiteX29" fmla="*/ 10097835 w 11550794"/>
              <a:gd name="connsiteY29" fmla="*/ 3590629 h 13120745"/>
              <a:gd name="connsiteX30" fmla="*/ 105879 w 11550794"/>
              <a:gd name="connsiteY30" fmla="*/ 6500672 h 13120745"/>
              <a:gd name="connsiteX31" fmla="*/ 0 w 11550794"/>
              <a:gd name="connsiteY31" fmla="*/ 6520260 h 13120745"/>
              <a:gd name="connsiteX32" fmla="*/ 0 w 11550794"/>
              <a:gd name="connsiteY32" fmla="*/ 5021622 h 13120745"/>
              <a:gd name="connsiteX33" fmla="*/ 9692480 w 11550794"/>
              <a:gd name="connsiteY33" fmla="*/ 2198798 h 13120745"/>
              <a:gd name="connsiteX34" fmla="*/ 9836849 w 11550794"/>
              <a:gd name="connsiteY34" fmla="*/ 2172090 h 13120745"/>
              <a:gd name="connsiteX35" fmla="*/ 9521029 w 11550794"/>
              <a:gd name="connsiteY35" fmla="*/ 2394 h 13120745"/>
              <a:gd name="connsiteX36" fmla="*/ 10275254 w 11550794"/>
              <a:gd name="connsiteY36" fmla="*/ 522340 h 13120745"/>
              <a:gd name="connsiteX37" fmla="*/ 9782015 w 11550794"/>
              <a:gd name="connsiteY37" fmla="*/ 1420933 h 13120745"/>
              <a:gd name="connsiteX38" fmla="*/ 0 w 11550794"/>
              <a:gd name="connsiteY38" fmla="*/ 4269834 h 13120745"/>
              <a:gd name="connsiteX39" fmla="*/ 0 w 11550794"/>
              <a:gd name="connsiteY39" fmla="*/ 2759947 h 13120745"/>
              <a:gd name="connsiteX40" fmla="*/ 9376660 w 11550794"/>
              <a:gd name="connsiteY40" fmla="*/ 29102 h 13120745"/>
              <a:gd name="connsiteX41" fmla="*/ 9521029 w 11550794"/>
              <a:gd name="connsiteY41" fmla="*/ 2394 h 13120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550794" h="13120745">
                <a:moveTo>
                  <a:pt x="10767469" y="8565496"/>
                </a:moveTo>
                <a:cubicBezTo>
                  <a:pt x="11103485" y="8538031"/>
                  <a:pt x="11423750" y="8749143"/>
                  <a:pt x="11521693" y="9085444"/>
                </a:cubicBezTo>
                <a:cubicBezTo>
                  <a:pt x="11633629" y="9469786"/>
                  <a:pt x="11412799" y="9872100"/>
                  <a:pt x="11028455" y="9984036"/>
                </a:cubicBezTo>
                <a:lnTo>
                  <a:pt x="258220" y="13120745"/>
                </a:lnTo>
                <a:lnTo>
                  <a:pt x="0" y="13120745"/>
                </a:lnTo>
                <a:lnTo>
                  <a:pt x="0" y="11686063"/>
                </a:lnTo>
                <a:lnTo>
                  <a:pt x="10623100" y="8592204"/>
                </a:lnTo>
                <a:cubicBezTo>
                  <a:pt x="10671143" y="8578212"/>
                  <a:pt x="10719467" y="8569420"/>
                  <a:pt x="10767469" y="8565496"/>
                </a:cubicBezTo>
                <a:close/>
                <a:moveTo>
                  <a:pt x="10460068" y="6453641"/>
                </a:moveTo>
                <a:cubicBezTo>
                  <a:pt x="10796084" y="6426176"/>
                  <a:pt x="11116349" y="6637287"/>
                  <a:pt x="11214292" y="6973588"/>
                </a:cubicBezTo>
                <a:cubicBezTo>
                  <a:pt x="11326228" y="7357931"/>
                  <a:pt x="11105398" y="7760245"/>
                  <a:pt x="10721054" y="7872181"/>
                </a:cubicBezTo>
                <a:lnTo>
                  <a:pt x="404589" y="10876734"/>
                </a:lnTo>
                <a:cubicBezTo>
                  <a:pt x="308504" y="10904718"/>
                  <a:pt x="211294" y="10911904"/>
                  <a:pt x="117780" y="10900937"/>
                </a:cubicBezTo>
                <a:lnTo>
                  <a:pt x="0" y="10875354"/>
                </a:lnTo>
                <a:lnTo>
                  <a:pt x="0" y="9484680"/>
                </a:lnTo>
                <a:lnTo>
                  <a:pt x="10315699" y="6480349"/>
                </a:lnTo>
                <a:cubicBezTo>
                  <a:pt x="10363742" y="6466357"/>
                  <a:pt x="10412066" y="6457565"/>
                  <a:pt x="10460068" y="6453641"/>
                </a:cubicBezTo>
                <a:close/>
                <a:moveTo>
                  <a:pt x="10144249" y="4283946"/>
                </a:moveTo>
                <a:cubicBezTo>
                  <a:pt x="10480264" y="4256480"/>
                  <a:pt x="10800529" y="4467591"/>
                  <a:pt x="10898473" y="4803891"/>
                </a:cubicBezTo>
                <a:cubicBezTo>
                  <a:pt x="11010409" y="5188236"/>
                  <a:pt x="10789579" y="5590550"/>
                  <a:pt x="10405235" y="5702484"/>
                </a:cubicBezTo>
                <a:lnTo>
                  <a:pt x="450039" y="8601823"/>
                </a:lnTo>
                <a:cubicBezTo>
                  <a:pt x="305910" y="8643799"/>
                  <a:pt x="159254" y="8638979"/>
                  <a:pt x="26331" y="8596290"/>
                </a:cubicBezTo>
                <a:lnTo>
                  <a:pt x="0" y="8584956"/>
                </a:lnTo>
                <a:lnTo>
                  <a:pt x="0" y="7228038"/>
                </a:lnTo>
                <a:lnTo>
                  <a:pt x="44684" y="7209990"/>
                </a:lnTo>
                <a:lnTo>
                  <a:pt x="9999880" y="4310654"/>
                </a:lnTo>
                <a:cubicBezTo>
                  <a:pt x="10047923" y="4296662"/>
                  <a:pt x="10096247" y="4287869"/>
                  <a:pt x="10144249" y="4283946"/>
                </a:cubicBezTo>
                <a:close/>
                <a:moveTo>
                  <a:pt x="9836849" y="2172090"/>
                </a:moveTo>
                <a:cubicBezTo>
                  <a:pt x="10172865" y="2144624"/>
                  <a:pt x="10493130" y="2355735"/>
                  <a:pt x="10591073" y="2692036"/>
                </a:cubicBezTo>
                <a:cubicBezTo>
                  <a:pt x="10703009" y="3076379"/>
                  <a:pt x="10482179" y="3478693"/>
                  <a:pt x="10097835" y="3590629"/>
                </a:cubicBezTo>
                <a:lnTo>
                  <a:pt x="105879" y="6500672"/>
                </a:lnTo>
                <a:lnTo>
                  <a:pt x="0" y="6520260"/>
                </a:lnTo>
                <a:lnTo>
                  <a:pt x="0" y="5021622"/>
                </a:lnTo>
                <a:lnTo>
                  <a:pt x="9692480" y="2198798"/>
                </a:lnTo>
                <a:cubicBezTo>
                  <a:pt x="9740523" y="2184806"/>
                  <a:pt x="9788847" y="2176013"/>
                  <a:pt x="9836849" y="2172090"/>
                </a:cubicBezTo>
                <a:close/>
                <a:moveTo>
                  <a:pt x="9521029" y="2394"/>
                </a:moveTo>
                <a:cubicBezTo>
                  <a:pt x="9857045" y="-25072"/>
                  <a:pt x="10177310" y="186039"/>
                  <a:pt x="10275254" y="522340"/>
                </a:cubicBezTo>
                <a:cubicBezTo>
                  <a:pt x="10387189" y="906684"/>
                  <a:pt x="10166359" y="1308998"/>
                  <a:pt x="9782015" y="1420933"/>
                </a:cubicBezTo>
                <a:lnTo>
                  <a:pt x="0" y="4269834"/>
                </a:lnTo>
                <a:lnTo>
                  <a:pt x="0" y="2759947"/>
                </a:lnTo>
                <a:lnTo>
                  <a:pt x="9376660" y="29102"/>
                </a:lnTo>
                <a:cubicBezTo>
                  <a:pt x="9424703" y="15109"/>
                  <a:pt x="9473027" y="6317"/>
                  <a:pt x="9521029" y="2394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95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/>
    </mc:Choice>
    <mc:Fallback xmlns="">
      <p:transition spd="slow" advClick="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e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18054509" y="8686837"/>
            <a:ext cx="1528654" cy="152768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500" baseline="0"/>
            </a:lvl1pPr>
          </a:lstStyle>
          <a:p>
            <a:r>
              <a:rPr lang="en-US" dirty="0"/>
              <a:t>Drag  Your Picture Here</a:t>
            </a:r>
          </a:p>
        </p:txBody>
      </p:sp>
      <p:sp>
        <p:nvSpPr>
          <p:cNvPr id="10" name="Picture Placeholder 1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1353043" y="8637737"/>
            <a:ext cx="1716186" cy="1715092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500" baseline="0"/>
            </a:lvl1pPr>
          </a:lstStyle>
          <a:p>
            <a:r>
              <a:rPr lang="en-US" dirty="0"/>
              <a:t>Drag  Your Picture Here</a:t>
            </a:r>
          </a:p>
        </p:txBody>
      </p:sp>
      <p:sp>
        <p:nvSpPr>
          <p:cNvPr id="14" name="Picture Placeholder 1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4851465" y="8686837"/>
            <a:ext cx="1528654" cy="152768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500" baseline="0"/>
            </a:lvl1pPr>
          </a:lstStyle>
          <a:p>
            <a:r>
              <a:rPr lang="en-US" dirty="0"/>
              <a:t>Drag 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5793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/>
    </mc:Choice>
    <mc:Fallback xmlns="">
      <p:transition spd="slow" advClick="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phone_devices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10621148" y="4200677"/>
            <a:ext cx="3211551" cy="5679303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17584697" y="4200677"/>
            <a:ext cx="3211551" cy="5679303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3635298" y="4200677"/>
            <a:ext cx="3211551" cy="5679303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39730989"/>
      </p:ext>
    </p:extLst>
  </p:cSld>
  <p:clrMapOvr>
    <a:masterClrMapping/>
  </p:clrMapOvr>
  <p:transition advClick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821363" y="12623800"/>
            <a:ext cx="12688887" cy="6905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2828992" y="4418339"/>
            <a:ext cx="7784017" cy="4407802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75892773"/>
      </p:ext>
    </p:extLst>
  </p:cSld>
  <p:clrMapOvr>
    <a:masterClrMapping/>
  </p:clrMapOvr>
  <p:transition advClick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sk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821363" y="12623800"/>
            <a:ext cx="12688887" cy="6905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4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13851735" y="4418339"/>
            <a:ext cx="7784017" cy="4407802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5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2695178" y="4418339"/>
            <a:ext cx="7784017" cy="4407802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4299713"/>
      </p:ext>
    </p:extLst>
  </p:cSld>
  <p:clrMapOvr>
    <a:masterClrMapping/>
  </p:clrMapOvr>
  <p:transition advClick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7" y="730253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5967" y="3651250"/>
            <a:ext cx="21025723" cy="87026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6" y="12712703"/>
            <a:ext cx="5484971" cy="730250"/>
          </a:xfrm>
          <a:prstGeom prst="rect">
            <a:avLst/>
          </a:prstGeom>
        </p:spPr>
        <p:txBody>
          <a:bodyPr/>
          <a:lstStyle/>
          <a:p>
            <a:fld id="{998CFB58-F179-FB47-B500-95B7B80A7E77}" type="datetimeFigureOut">
              <a:rPr lang="x-none" smtClean="0">
                <a:solidFill>
                  <a:srgbClr val="999999"/>
                </a:solidFill>
              </a:rPr>
              <a:pPr/>
              <a:t>2025-03-25</a:t>
            </a:fld>
            <a:endParaRPr lang="x-none">
              <a:solidFill>
                <a:srgbClr val="99999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75100" y="12712703"/>
            <a:ext cx="8227457" cy="730250"/>
          </a:xfrm>
          <a:prstGeom prst="rect">
            <a:avLst/>
          </a:prstGeom>
        </p:spPr>
        <p:txBody>
          <a:bodyPr/>
          <a:lstStyle/>
          <a:p>
            <a:endParaRPr lang="x-none">
              <a:solidFill>
                <a:srgbClr val="99999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16715" y="12712703"/>
            <a:ext cx="5484971" cy="730250"/>
          </a:xfrm>
          <a:prstGeom prst="rect">
            <a:avLst/>
          </a:prstGeom>
        </p:spPr>
        <p:txBody>
          <a:bodyPr/>
          <a:lstStyle/>
          <a:p>
            <a:fld id="{DC74860E-E14B-7546-A5D0-24EC2366F478}" type="slidenum">
              <a:rPr lang="x-none" smtClean="0">
                <a:solidFill>
                  <a:srgbClr val="999999"/>
                </a:solidFill>
              </a:rPr>
              <a:pPr/>
              <a:t>‹#›</a:t>
            </a:fld>
            <a:endParaRPr lang="x-none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174543"/>
      </p:ext>
    </p:extLst>
  </p:cSld>
  <p:clrMapOvr>
    <a:masterClrMapping/>
  </p:clrMapOvr>
  <p:hf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-946484"/>
            <a:ext cx="24377650" cy="1371599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994371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4">
            <a:extLst>
              <a:ext uri="{FF2B5EF4-FFF2-40B4-BE49-F238E27FC236}">
                <a16:creationId xmlns:a16="http://schemas.microsoft.com/office/drawing/2014/main" id="{17A4BE73-5113-902D-BE66-6CF6BC129952}"/>
              </a:ext>
            </a:extLst>
          </p:cNvPr>
          <p:cNvCxnSpPr/>
          <p:nvPr/>
        </p:nvCxnSpPr>
        <p:spPr>
          <a:xfrm>
            <a:off x="1711327" y="12596463"/>
            <a:ext cx="9533269" cy="0"/>
          </a:xfrm>
          <a:prstGeom prst="straightConnector1">
            <a:avLst/>
          </a:prstGeom>
          <a:noFill/>
          <a:ln w="6345" cap="flat">
            <a:solidFill>
              <a:srgbClr val="BFBFBF"/>
            </a:solidFill>
            <a:prstDash val="solid"/>
            <a:miter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cxnSp>
      <p:cxnSp>
        <p:nvCxnSpPr>
          <p:cNvPr id="3" name="Straight Connector 6">
            <a:extLst>
              <a:ext uri="{FF2B5EF4-FFF2-40B4-BE49-F238E27FC236}">
                <a16:creationId xmlns:a16="http://schemas.microsoft.com/office/drawing/2014/main" id="{906B5719-70CA-B626-C04E-95405D4D197B}"/>
              </a:ext>
            </a:extLst>
          </p:cNvPr>
          <p:cNvCxnSpPr/>
          <p:nvPr/>
        </p:nvCxnSpPr>
        <p:spPr>
          <a:xfrm>
            <a:off x="13132722" y="12590721"/>
            <a:ext cx="9533598" cy="15746"/>
          </a:xfrm>
          <a:prstGeom prst="straightConnector1">
            <a:avLst/>
          </a:prstGeom>
          <a:noFill/>
          <a:ln w="6345" cap="flat">
            <a:solidFill>
              <a:srgbClr val="BFBFBF"/>
            </a:solidFill>
            <a:prstDash val="solid"/>
            <a:miter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cxnSp>
      <p:sp>
        <p:nvSpPr>
          <p:cNvPr id="4" name="TextBox 7">
            <a:extLst>
              <a:ext uri="{FF2B5EF4-FFF2-40B4-BE49-F238E27FC236}">
                <a16:creationId xmlns:a16="http://schemas.microsoft.com/office/drawing/2014/main" id="{D0C20D65-221D-7DE5-A196-3FD3EC0EA8C5}"/>
              </a:ext>
            </a:extLst>
          </p:cNvPr>
          <p:cNvSpPr txBox="1"/>
          <p:nvPr/>
        </p:nvSpPr>
        <p:spPr>
          <a:xfrm>
            <a:off x="22130253" y="12873170"/>
            <a:ext cx="786036" cy="461625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none" lIns="182843" tIns="91421" rIns="182843" bIns="91421" anchor="t" anchorCtr="1" compatLnSpc="1">
            <a:spAutoFit/>
          </a:bodyPr>
          <a:lstStyle/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A5B1010-7D86-4FD8-8D28-651BBE953C28}" type="slidenum">
              <a:t>‹#›</a:t>
            </a:fld>
            <a:r>
              <a:rPr lang="id-ID" sz="1800" b="1" i="0" u="none" strike="noStrike" kern="1200" cap="none" spc="0" baseline="0">
                <a:solidFill>
                  <a:srgbClr val="494949"/>
                </a:solidFill>
                <a:uFillTx/>
                <a:latin typeface="Montserrat Light"/>
                <a:ea typeface="Montserrat Light"/>
                <a:cs typeface="Montserrat Light"/>
              </a:rPr>
              <a:t>  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9A220A3-8BFC-7002-7B45-3AA7D96F52A1}"/>
              </a:ext>
            </a:extLst>
          </p:cNvPr>
          <p:cNvSpPr/>
          <p:nvPr/>
        </p:nvSpPr>
        <p:spPr>
          <a:xfrm>
            <a:off x="21093470" y="12997821"/>
            <a:ext cx="1128515" cy="215441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none" lIns="0" tIns="0" rIns="0" bIns="0" anchor="ctr" anchorCtr="0" compatLnSpc="1">
            <a:spAutoFit/>
          </a:bodyPr>
          <a:lstStyle/>
          <a:p>
            <a:pPr marL="0" marR="0" lvl="0" indent="0" algn="r" defTabSz="45720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1400" b="1" i="0" u="none" strike="noStrike" kern="1200" cap="none" spc="300" baseline="0">
                <a:solidFill>
                  <a:srgbClr val="494949"/>
                </a:solidFill>
                <a:uFillTx/>
                <a:latin typeface="Lato"/>
                <a:ea typeface="Montserrat Light"/>
                <a:cs typeface="Montserrat Light"/>
              </a:rPr>
              <a:t>PUSLAPIS</a:t>
            </a:r>
            <a:endParaRPr lang="en-US" sz="1400" b="1" i="0" u="none" strike="noStrike" kern="1200" cap="none" spc="300" baseline="0">
              <a:solidFill>
                <a:srgbClr val="494949"/>
              </a:solidFill>
              <a:uFillTx/>
              <a:latin typeface="Lato"/>
              <a:ea typeface="Montserrat Light"/>
              <a:cs typeface="Montserrat Light"/>
            </a:endParaRPr>
          </a:p>
        </p:txBody>
      </p:sp>
      <p:pic>
        <p:nvPicPr>
          <p:cNvPr id="6" name="Paveikslėlis 1">
            <a:extLst>
              <a:ext uri="{FF2B5EF4-FFF2-40B4-BE49-F238E27FC236}">
                <a16:creationId xmlns:a16="http://schemas.microsoft.com/office/drawing/2014/main" id="{DD86CD8D-43DF-0B39-D8D7-1C9BD191CAE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312892" y="11787393"/>
            <a:ext cx="1739618" cy="1638138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7" r:id="rId6"/>
    <p:sldLayoutId id="2147483658" r:id="rId7"/>
    <p:sldLayoutId id="2147483659" r:id="rId8"/>
    <p:sldLayoutId id="2147483661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  <p:sldLayoutId id="2147483673" r:id="rId16"/>
    <p:sldLayoutId id="214748367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4">
            <a:extLst>
              <a:ext uri="{FF2B5EF4-FFF2-40B4-BE49-F238E27FC236}">
                <a16:creationId xmlns:a16="http://schemas.microsoft.com/office/drawing/2014/main" id="{DED1DC6A-15A5-F2AC-CE10-3DB412BD6F4A}"/>
              </a:ext>
            </a:extLst>
          </p:cNvPr>
          <p:cNvCxnSpPr/>
          <p:nvPr/>
        </p:nvCxnSpPr>
        <p:spPr>
          <a:xfrm>
            <a:off x="1711327" y="12596463"/>
            <a:ext cx="9533269" cy="0"/>
          </a:xfrm>
          <a:prstGeom prst="straightConnector1">
            <a:avLst/>
          </a:prstGeom>
          <a:noFill/>
          <a:ln w="6345" cap="flat">
            <a:solidFill>
              <a:srgbClr val="BFBFBF"/>
            </a:solidFill>
            <a:prstDash val="solid"/>
            <a:miter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cxnSp>
      <p:cxnSp>
        <p:nvCxnSpPr>
          <p:cNvPr id="3" name="Straight Connector 6">
            <a:extLst>
              <a:ext uri="{FF2B5EF4-FFF2-40B4-BE49-F238E27FC236}">
                <a16:creationId xmlns:a16="http://schemas.microsoft.com/office/drawing/2014/main" id="{85D733DC-935C-ED3B-FD3D-B3802BEA4D47}"/>
              </a:ext>
            </a:extLst>
          </p:cNvPr>
          <p:cNvCxnSpPr/>
          <p:nvPr/>
        </p:nvCxnSpPr>
        <p:spPr>
          <a:xfrm>
            <a:off x="13132722" y="12590721"/>
            <a:ext cx="9533598" cy="15746"/>
          </a:xfrm>
          <a:prstGeom prst="straightConnector1">
            <a:avLst/>
          </a:prstGeom>
          <a:noFill/>
          <a:ln w="6345" cap="flat">
            <a:solidFill>
              <a:srgbClr val="BFBFBF"/>
            </a:solidFill>
            <a:prstDash val="solid"/>
            <a:miter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cxnSp>
      <p:sp>
        <p:nvSpPr>
          <p:cNvPr id="4" name="TextBox 7">
            <a:extLst>
              <a:ext uri="{FF2B5EF4-FFF2-40B4-BE49-F238E27FC236}">
                <a16:creationId xmlns:a16="http://schemas.microsoft.com/office/drawing/2014/main" id="{3EE26657-14B2-B949-036F-B5775D06EB39}"/>
              </a:ext>
            </a:extLst>
          </p:cNvPr>
          <p:cNvSpPr txBox="1"/>
          <p:nvPr/>
        </p:nvSpPr>
        <p:spPr>
          <a:xfrm>
            <a:off x="22130253" y="12873170"/>
            <a:ext cx="786036" cy="461625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none" lIns="182843" tIns="91421" rIns="182843" bIns="91421" anchor="t" anchorCtr="1" compatLnSpc="1">
            <a:spAutoFit/>
          </a:bodyPr>
          <a:lstStyle/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424E5A0-8980-4A5B-BD6E-0F9199E7773E}" type="slidenum">
              <a:t>‹#›</a:t>
            </a:fld>
            <a:r>
              <a:rPr lang="id-ID" sz="1800" b="1" i="0" u="none" strike="noStrike" kern="1200" cap="none" spc="0" baseline="0">
                <a:solidFill>
                  <a:srgbClr val="494949"/>
                </a:solidFill>
                <a:uFillTx/>
                <a:latin typeface="Montserrat Light"/>
                <a:ea typeface="Montserrat Light"/>
                <a:cs typeface="Montserrat Light"/>
              </a:rPr>
              <a:t>  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0E42AA9-2DFB-EBA7-10CB-CA76095B91E2}"/>
              </a:ext>
            </a:extLst>
          </p:cNvPr>
          <p:cNvSpPr/>
          <p:nvPr/>
        </p:nvSpPr>
        <p:spPr>
          <a:xfrm>
            <a:off x="21093470" y="12997821"/>
            <a:ext cx="1128515" cy="215441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none" lIns="0" tIns="0" rIns="0" bIns="0" anchor="ctr" anchorCtr="0" compatLnSpc="1">
            <a:spAutoFit/>
          </a:bodyPr>
          <a:lstStyle/>
          <a:p>
            <a:pPr marL="0" marR="0" lvl="0" indent="0" algn="r" defTabSz="45720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1400" b="1" i="0" u="none" strike="noStrike" kern="1200" cap="none" spc="300" baseline="0">
                <a:solidFill>
                  <a:srgbClr val="494949"/>
                </a:solidFill>
                <a:uFillTx/>
                <a:latin typeface="Lato"/>
                <a:ea typeface="Montserrat Light"/>
                <a:cs typeface="Montserrat Light"/>
              </a:rPr>
              <a:t>PUSLAPIS</a:t>
            </a:r>
            <a:endParaRPr lang="en-US" sz="1400" b="1" i="0" u="none" strike="noStrike" kern="1200" cap="none" spc="300" baseline="0">
              <a:solidFill>
                <a:srgbClr val="494949"/>
              </a:solidFill>
              <a:uFillTx/>
              <a:latin typeface="Lato"/>
              <a:ea typeface="Montserrat Light"/>
              <a:cs typeface="Montserrat Light"/>
            </a:endParaRPr>
          </a:p>
        </p:txBody>
      </p:sp>
      <p:pic>
        <p:nvPicPr>
          <p:cNvPr id="6" name="Paveikslėlis 1">
            <a:extLst>
              <a:ext uri="{FF2B5EF4-FFF2-40B4-BE49-F238E27FC236}">
                <a16:creationId xmlns:a16="http://schemas.microsoft.com/office/drawing/2014/main" id="{C89210DD-6C1E-75FC-7CD7-0701D55E3DA1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312892" y="11787393"/>
            <a:ext cx="1739618" cy="1638138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3" r:id="rId18"/>
    <p:sldLayoutId id="2147483704" r:id="rId19"/>
    <p:sldLayoutId id="2147483705" r:id="rId20"/>
    <p:sldLayoutId id="2147483736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F75AD4-1495-974A-89B6-673AA483EBC4}"/>
              </a:ext>
            </a:extLst>
          </p:cNvPr>
          <p:cNvCxnSpPr>
            <a:cxnSpLocks/>
          </p:cNvCxnSpPr>
          <p:nvPr userDrawn="1"/>
        </p:nvCxnSpPr>
        <p:spPr>
          <a:xfrm>
            <a:off x="1711325" y="12596463"/>
            <a:ext cx="95332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7FF307-CFC9-6841-B10A-600CCB7D2612}"/>
              </a:ext>
            </a:extLst>
          </p:cNvPr>
          <p:cNvCxnSpPr>
            <a:cxnSpLocks/>
          </p:cNvCxnSpPr>
          <p:nvPr userDrawn="1"/>
        </p:nvCxnSpPr>
        <p:spPr>
          <a:xfrm>
            <a:off x="13132726" y="12590717"/>
            <a:ext cx="9533599" cy="157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280D65C-4D0B-CD4E-8666-A55C8F286443}"/>
              </a:ext>
            </a:extLst>
          </p:cNvPr>
          <p:cNvSpPr txBox="1"/>
          <p:nvPr userDrawn="1"/>
        </p:nvSpPr>
        <p:spPr>
          <a:xfrm>
            <a:off x="22130252" y="12873170"/>
            <a:ext cx="786038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1800" b="1" smtClean="0">
                <a:solidFill>
                  <a:srgbClr val="494949"/>
                </a:solidFill>
                <a:latin typeface="Montserrat Light" charset="0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1800" b="1" dirty="0">
                <a:solidFill>
                  <a:srgbClr val="494949"/>
                </a:solidFill>
                <a:latin typeface="Montserrat Light" charset="0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AE990F-5B0B-724A-AA78-EED6BA0AAC5D}"/>
              </a:ext>
            </a:extLst>
          </p:cNvPr>
          <p:cNvSpPr>
            <a:spLocks/>
          </p:cNvSpPr>
          <p:nvPr userDrawn="1"/>
        </p:nvSpPr>
        <p:spPr bwMode="auto">
          <a:xfrm>
            <a:off x="21093469" y="12997823"/>
            <a:ext cx="112851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r" defTabSz="4572000"/>
            <a:r>
              <a:rPr lang="lt-LT" sz="1400" b="1" spc="300" dirty="0">
                <a:solidFill>
                  <a:srgbClr val="494949"/>
                </a:solidFill>
                <a:latin typeface="+mj-lt"/>
                <a:ea typeface="Montserrat Light" charset="0"/>
                <a:cs typeface="Montserrat Light" charset="0"/>
                <a:sym typeface="Bebas Neue" charset="0"/>
              </a:rPr>
              <a:t>PUSLAPIS</a:t>
            </a:r>
            <a:endParaRPr lang="en-US" sz="1400" b="1" spc="300" dirty="0">
              <a:solidFill>
                <a:srgbClr val="494949"/>
              </a:solidFill>
              <a:latin typeface="Lato"/>
              <a:ea typeface="Montserrat Light" charset="0"/>
              <a:cs typeface="Montserrat Light" charset="0"/>
              <a:sym typeface="Bebas Neue" charset="0"/>
            </a:endParaRPr>
          </a:p>
        </p:txBody>
      </p:sp>
      <p:pic>
        <p:nvPicPr>
          <p:cNvPr id="2" name="Paveikslėlis 1"/>
          <p:cNvPicPr>
            <a:picLocks noChangeAspect="1"/>
          </p:cNvPicPr>
          <p:nvPr userDrawn="1"/>
        </p:nvPicPr>
        <p:blipFill>
          <a:blip r:embed="rId29" cstate="print"/>
          <a:stretch>
            <a:fillRect/>
          </a:stretch>
        </p:blipFill>
        <p:spPr>
          <a:xfrm>
            <a:off x="11312895" y="11787391"/>
            <a:ext cx="1739621" cy="163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79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5" r:id="rId27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Lato Light" charset="0"/>
          <a:ea typeface="Lato Light" charset="0"/>
          <a:cs typeface="Lato Light" charset="0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8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40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>
          <p15:clr>
            <a:srgbClr val="F26B43"/>
          </p15:clr>
        </p15:guide>
        <p15:guide id="2" pos="767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7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13" Type="http://schemas.openxmlformats.org/officeDocument/2006/relationships/chart" Target="../charts/chart13.xml"/><Relationship Id="rId3" Type="http://schemas.openxmlformats.org/officeDocument/2006/relationships/image" Target="../media/image4.png"/><Relationship Id="rId7" Type="http://schemas.openxmlformats.org/officeDocument/2006/relationships/chart" Target="../charts/chart7.xml"/><Relationship Id="rId12" Type="http://schemas.openxmlformats.org/officeDocument/2006/relationships/chart" Target="../charts/chart1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Relationship Id="rId6" Type="http://schemas.openxmlformats.org/officeDocument/2006/relationships/chart" Target="../charts/chart6.xml"/><Relationship Id="rId11" Type="http://schemas.openxmlformats.org/officeDocument/2006/relationships/chart" Target="../charts/chart11.xml"/><Relationship Id="rId5" Type="http://schemas.openxmlformats.org/officeDocument/2006/relationships/chart" Target="../charts/chart5.xml"/><Relationship Id="rId15" Type="http://schemas.openxmlformats.org/officeDocument/2006/relationships/image" Target="../media/image8.png"/><Relationship Id="rId10" Type="http://schemas.openxmlformats.org/officeDocument/2006/relationships/chart" Target="../charts/chart10.xml"/><Relationship Id="rId4" Type="http://schemas.openxmlformats.org/officeDocument/2006/relationships/image" Target="../media/image7.png"/><Relationship Id="rId9" Type="http://schemas.openxmlformats.org/officeDocument/2006/relationships/chart" Target="../charts/chart9.xml"/><Relationship Id="rId14" Type="http://schemas.openxmlformats.org/officeDocument/2006/relationships/chart" Target="../charts/char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4" Type="http://schemas.openxmlformats.org/officeDocument/2006/relationships/chart" Target="../charts/char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4" Type="http://schemas.openxmlformats.org/officeDocument/2006/relationships/chart" Target="../charts/char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380867A7-8E05-725D-47F1-9CDA1C090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77647" cy="13712424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282B074C-8F29-2DCC-3973-6E8B3B73E2D2}"/>
              </a:ext>
            </a:extLst>
          </p:cNvPr>
          <p:cNvSpPr/>
          <p:nvPr/>
        </p:nvSpPr>
        <p:spPr>
          <a:xfrm>
            <a:off x="1224079" y="6858000"/>
            <a:ext cx="21879062" cy="4032671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lvl="1" algn="ctr" defTabSz="1828434">
              <a:spcBef>
                <a:spcPts val="120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6000" b="1" i="0" u="none" strike="noStrike" kern="1200" cap="none" spc="0" baseline="0" dirty="0">
                <a:uFillTx/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  <a:t>Regionų plėtros planų įgyvendinimo pažanga </a:t>
            </a:r>
            <a:endParaRPr lang="en-US" sz="4000" dirty="0">
              <a:latin typeface="Arial" panose="020B0604020202020204" pitchFamily="34" charset="0"/>
              <a:ea typeface="Lato" pitchFamily="34"/>
              <a:cs typeface="Arial" panose="020B0604020202020204" pitchFamily="34" charset="0"/>
            </a:endParaRP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DDD3FE38-BAF1-1CFD-0492-48A58792FAA8}"/>
              </a:ext>
            </a:extLst>
          </p:cNvPr>
          <p:cNvSpPr/>
          <p:nvPr/>
        </p:nvSpPr>
        <p:spPr>
          <a:xfrm>
            <a:off x="1274509" y="6935989"/>
            <a:ext cx="141832" cy="3908218"/>
          </a:xfrm>
          <a:prstGeom prst="rect">
            <a:avLst/>
          </a:prstGeom>
          <a:solidFill>
            <a:srgbClr val="C40109"/>
          </a:solidFill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600" b="0" i="0" u="none" strike="noStrike" kern="1200" cap="none" spc="0" baseline="0">
              <a:solidFill>
                <a:srgbClr val="7F7F7F"/>
              </a:solidFill>
              <a:uFillTx/>
              <a:latin typeface="Lato Light"/>
            </a:endParaRPr>
          </a:p>
        </p:txBody>
      </p:sp>
      <p:pic>
        <p:nvPicPr>
          <p:cNvPr id="5" name="Paveikslėlis 7">
            <a:extLst>
              <a:ext uri="{FF2B5EF4-FFF2-40B4-BE49-F238E27FC236}">
                <a16:creationId xmlns:a16="http://schemas.microsoft.com/office/drawing/2014/main" id="{484CEA35-FFD5-2417-FDEC-8D8A03892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9524" y="795134"/>
            <a:ext cx="3582683" cy="3309030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0AE684-94CA-C2F6-CA5E-41AC4598BFEA}"/>
              </a:ext>
            </a:extLst>
          </p:cNvPr>
          <p:cNvSpPr txBox="1"/>
          <p:nvPr/>
        </p:nvSpPr>
        <p:spPr>
          <a:xfrm>
            <a:off x="7931888" y="10890672"/>
            <a:ext cx="88250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600" dirty="0">
                <a:latin typeface="Arial" panose="020B0604020202020204" pitchFamily="34" charset="0"/>
                <a:cs typeface="Arial" panose="020B0604020202020204" pitchFamily="34" charset="0"/>
              </a:rPr>
              <a:t>2025-0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lt-LT" sz="36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26, Jurbarkas</a:t>
            </a:r>
            <a:endParaRPr lang="lt-LT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lt-LT" sz="4000" dirty="0">
                <a:latin typeface="Arial" panose="020B0604020202020204" pitchFamily="34" charset="0"/>
                <a:cs typeface="Arial" panose="020B0604020202020204" pitchFamily="34" charset="0"/>
              </a:rPr>
              <a:t>Vidaus reikalų viceministras</a:t>
            </a:r>
          </a:p>
          <a:p>
            <a:pPr algn="ctr"/>
            <a:r>
              <a:rPr lang="lt-LT" sz="4000" dirty="0">
                <a:latin typeface="Arial" panose="020B0604020202020204" pitchFamily="34" charset="0"/>
                <a:cs typeface="Arial" panose="020B0604020202020204" pitchFamily="34" charset="0"/>
              </a:rPr>
              <a:t>Vaidotas Jakštas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701210E8-8CF3-F9F2-E1BD-A5716CE267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7"/>
          <a:stretch/>
        </p:blipFill>
        <p:spPr>
          <a:xfrm>
            <a:off x="0" y="-1"/>
            <a:ext cx="8728040" cy="13930709"/>
          </a:xfrm>
          <a:prstGeom prst="rect">
            <a:avLst/>
          </a:prstGeom>
        </p:spPr>
      </p:pic>
      <p:sp>
        <p:nvSpPr>
          <p:cNvPr id="2" name="Stačiakampis 4">
            <a:extLst>
              <a:ext uri="{FF2B5EF4-FFF2-40B4-BE49-F238E27FC236}">
                <a16:creationId xmlns:a16="http://schemas.microsoft.com/office/drawing/2014/main" id="{D01B4131-8FD8-26C5-AA4B-DC543EA14316}"/>
              </a:ext>
            </a:extLst>
          </p:cNvPr>
          <p:cNvSpPr/>
          <p:nvPr/>
        </p:nvSpPr>
        <p:spPr>
          <a:xfrm>
            <a:off x="-15865" y="4443378"/>
            <a:ext cx="8728040" cy="4247317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5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5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EGION</a:t>
            </a:r>
            <a:r>
              <a:rPr lang="lt-LT" sz="5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Ų</a:t>
            </a:r>
            <a:r>
              <a:rPr lang="en-US" sz="5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 PL</a:t>
            </a:r>
            <a:r>
              <a:rPr lang="lt-LT" sz="5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ĖTROS PROGRAMOS INVESTICIJOS REGIONUOSE </a:t>
            </a:r>
          </a:p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5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lt-LT" sz="5400" b="1" dirty="0">
                <a:latin typeface="Arial" panose="020B0604020202020204" pitchFamily="34" charset="0"/>
                <a:ea typeface="Lato Light"/>
                <a:cs typeface="Arial" panose="020B0604020202020204" pitchFamily="34" charset="0"/>
              </a:rPr>
              <a:t>–</a:t>
            </a:r>
            <a:r>
              <a:rPr lang="lt-LT" sz="5400" b="1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2029 m. </a:t>
            </a:r>
          </a:p>
        </p:txBody>
      </p:sp>
      <p:sp>
        <p:nvSpPr>
          <p:cNvPr id="4" name="Stačiakampis 6">
            <a:extLst>
              <a:ext uri="{FF2B5EF4-FFF2-40B4-BE49-F238E27FC236}">
                <a16:creationId xmlns:a16="http://schemas.microsoft.com/office/drawing/2014/main" id="{4C3D1945-C28B-C0B4-4D3C-1BB1867B98E7}"/>
              </a:ext>
            </a:extLst>
          </p:cNvPr>
          <p:cNvSpPr/>
          <p:nvPr/>
        </p:nvSpPr>
        <p:spPr>
          <a:xfrm>
            <a:off x="9366820" y="7230471"/>
            <a:ext cx="1280160" cy="508004"/>
          </a:xfrm>
          <a:prstGeom prst="rect">
            <a:avLst/>
          </a:prstGeom>
          <a:solidFill>
            <a:srgbClr val="BDD7E7"/>
          </a:solidFill>
          <a:ln w="12701" cap="flat">
            <a:solidFill>
              <a:srgbClr val="4F0000"/>
            </a:solidFill>
            <a:prstDash val="solid"/>
            <a:miter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t-LT" sz="36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5" name="Stačiakampis 7">
            <a:extLst>
              <a:ext uri="{FF2B5EF4-FFF2-40B4-BE49-F238E27FC236}">
                <a16:creationId xmlns:a16="http://schemas.microsoft.com/office/drawing/2014/main" id="{001D9C82-96B6-C243-BD41-A4962D026FA2}"/>
              </a:ext>
            </a:extLst>
          </p:cNvPr>
          <p:cNvSpPr/>
          <p:nvPr/>
        </p:nvSpPr>
        <p:spPr>
          <a:xfrm>
            <a:off x="9366820" y="6567037"/>
            <a:ext cx="1280160" cy="508004"/>
          </a:xfrm>
          <a:prstGeom prst="rect">
            <a:avLst/>
          </a:prstGeom>
          <a:solidFill>
            <a:srgbClr val="EFF3FF"/>
          </a:solidFill>
          <a:ln w="12701" cap="flat">
            <a:solidFill>
              <a:srgbClr val="4F0000"/>
            </a:solidFill>
            <a:prstDash val="solid"/>
            <a:miter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t-LT" sz="36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6" name="Stačiakampis 8">
            <a:extLst>
              <a:ext uri="{FF2B5EF4-FFF2-40B4-BE49-F238E27FC236}">
                <a16:creationId xmlns:a16="http://schemas.microsoft.com/office/drawing/2014/main" id="{A1F06BD6-D15F-3EE6-022F-0ECD1CC1E743}"/>
              </a:ext>
            </a:extLst>
          </p:cNvPr>
          <p:cNvSpPr/>
          <p:nvPr/>
        </p:nvSpPr>
        <p:spPr>
          <a:xfrm>
            <a:off x="9365047" y="8562962"/>
            <a:ext cx="1293967" cy="508004"/>
          </a:xfrm>
          <a:prstGeom prst="rect">
            <a:avLst/>
          </a:prstGeom>
          <a:solidFill>
            <a:srgbClr val="3182BD"/>
          </a:solidFill>
          <a:ln w="12701" cap="flat">
            <a:solidFill>
              <a:srgbClr val="4F0000"/>
            </a:solidFill>
            <a:prstDash val="solid"/>
            <a:miter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t-LT" sz="36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7" name="Stačiakampis 10">
            <a:extLst>
              <a:ext uri="{FF2B5EF4-FFF2-40B4-BE49-F238E27FC236}">
                <a16:creationId xmlns:a16="http://schemas.microsoft.com/office/drawing/2014/main" id="{FF0F51A2-FBDB-48E6-8B3D-A1173D8D0B71}"/>
              </a:ext>
            </a:extLst>
          </p:cNvPr>
          <p:cNvSpPr/>
          <p:nvPr/>
        </p:nvSpPr>
        <p:spPr>
          <a:xfrm>
            <a:off x="9365047" y="7893905"/>
            <a:ext cx="1280160" cy="508004"/>
          </a:xfrm>
          <a:prstGeom prst="rect">
            <a:avLst/>
          </a:prstGeom>
          <a:solidFill>
            <a:srgbClr val="6BAED6"/>
          </a:solidFill>
          <a:ln w="12701" cap="flat">
            <a:solidFill>
              <a:srgbClr val="4F0000"/>
            </a:solidFill>
            <a:prstDash val="solid"/>
            <a:miter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t-LT" sz="36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8" name="Stačiakampis 11">
            <a:extLst>
              <a:ext uri="{FF2B5EF4-FFF2-40B4-BE49-F238E27FC236}">
                <a16:creationId xmlns:a16="http://schemas.microsoft.com/office/drawing/2014/main" id="{FCA6EE97-6F14-53E4-912C-37B8EA03D8D6}"/>
              </a:ext>
            </a:extLst>
          </p:cNvPr>
          <p:cNvSpPr/>
          <p:nvPr/>
        </p:nvSpPr>
        <p:spPr>
          <a:xfrm>
            <a:off x="9365047" y="9220773"/>
            <a:ext cx="1293967" cy="508005"/>
          </a:xfrm>
          <a:prstGeom prst="rect">
            <a:avLst/>
          </a:prstGeom>
          <a:solidFill>
            <a:srgbClr val="08519C"/>
          </a:solidFill>
          <a:ln w="12701" cap="flat">
            <a:solidFill>
              <a:srgbClr val="4F0000"/>
            </a:solidFill>
            <a:prstDash val="solid"/>
            <a:miter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t-LT" sz="36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pic>
        <p:nvPicPr>
          <p:cNvPr id="9" name="Paveikslėlis 13">
            <a:extLst>
              <a:ext uri="{FF2B5EF4-FFF2-40B4-BE49-F238E27FC236}">
                <a16:creationId xmlns:a16="http://schemas.microsoft.com/office/drawing/2014/main" id="{472E443D-5AD2-4269-97A8-AAD39AEB1A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851" t="18148" r="13732" b="7222"/>
          <a:stretch>
            <a:fillRect/>
          </a:stretch>
        </p:blipFill>
        <p:spPr>
          <a:xfrm>
            <a:off x="12861972" y="3848986"/>
            <a:ext cx="11515677" cy="8807740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10" name="Stačiakampis 14">
            <a:extLst>
              <a:ext uri="{FF2B5EF4-FFF2-40B4-BE49-F238E27FC236}">
                <a16:creationId xmlns:a16="http://schemas.microsoft.com/office/drawing/2014/main" id="{B88A439C-76D2-EF1C-A4C5-E8C591F5DFE9}"/>
              </a:ext>
            </a:extLst>
          </p:cNvPr>
          <p:cNvSpPr/>
          <p:nvPr/>
        </p:nvSpPr>
        <p:spPr>
          <a:xfrm>
            <a:off x="10714189" y="6483632"/>
            <a:ext cx="1980029" cy="646331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246</a:t>
            </a:r>
            <a:r>
              <a:rPr lang="lt-LT" sz="3600" b="1" dirty="0">
                <a:latin typeface="Arial" panose="020B0604020202020204" pitchFamily="34" charset="0"/>
                <a:ea typeface="Lato Light"/>
                <a:cs typeface="Arial" panose="020B0604020202020204" pitchFamily="34" charset="0"/>
              </a:rPr>
              <a:t>–</a:t>
            </a:r>
            <a:r>
              <a:rPr lang="lt-LT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452</a:t>
            </a:r>
            <a:endParaRPr lang="en-GB" sz="360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1" name="Stačiakampis 17">
            <a:extLst>
              <a:ext uri="{FF2B5EF4-FFF2-40B4-BE49-F238E27FC236}">
                <a16:creationId xmlns:a16="http://schemas.microsoft.com/office/drawing/2014/main" id="{262B6B94-2782-83CD-A2F1-8DD8537BC722}"/>
              </a:ext>
            </a:extLst>
          </p:cNvPr>
          <p:cNvSpPr/>
          <p:nvPr/>
        </p:nvSpPr>
        <p:spPr>
          <a:xfrm>
            <a:off x="10714189" y="7147742"/>
            <a:ext cx="1980029" cy="646331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592</a:t>
            </a:r>
            <a:r>
              <a:rPr lang="lt-LT" sz="3600" b="1" dirty="0">
                <a:latin typeface="Arial" panose="020B0604020202020204" pitchFamily="34" charset="0"/>
                <a:ea typeface="Lato Light"/>
                <a:cs typeface="Arial" panose="020B0604020202020204" pitchFamily="34" charset="0"/>
              </a:rPr>
              <a:t>–</a:t>
            </a:r>
            <a:r>
              <a:rPr lang="lt-LT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680</a:t>
            </a:r>
            <a:endParaRPr lang="en-GB" sz="360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2" name="Stačiakampis 20">
            <a:extLst>
              <a:ext uri="{FF2B5EF4-FFF2-40B4-BE49-F238E27FC236}">
                <a16:creationId xmlns:a16="http://schemas.microsoft.com/office/drawing/2014/main" id="{832E86A2-1347-DC09-A138-6831B2223A52}"/>
              </a:ext>
            </a:extLst>
          </p:cNvPr>
          <p:cNvSpPr/>
          <p:nvPr/>
        </p:nvSpPr>
        <p:spPr>
          <a:xfrm>
            <a:off x="10737854" y="7822031"/>
            <a:ext cx="2258859" cy="646331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723</a:t>
            </a:r>
            <a:r>
              <a:rPr lang="lt-LT" sz="3600" b="1" dirty="0">
                <a:latin typeface="Arial" panose="020B0604020202020204" pitchFamily="34" charset="0"/>
                <a:ea typeface="Lato Light"/>
                <a:cs typeface="Arial" panose="020B0604020202020204" pitchFamily="34" charset="0"/>
              </a:rPr>
              <a:t>–</a:t>
            </a:r>
            <a:r>
              <a:rPr lang="en-GB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806</a:t>
            </a:r>
          </a:p>
        </p:txBody>
      </p:sp>
      <p:sp>
        <p:nvSpPr>
          <p:cNvPr id="13" name="Stačiakampis 23">
            <a:extLst>
              <a:ext uri="{FF2B5EF4-FFF2-40B4-BE49-F238E27FC236}">
                <a16:creationId xmlns:a16="http://schemas.microsoft.com/office/drawing/2014/main" id="{9B907280-AD38-E4CB-B1B8-DAE0828C2E5D}"/>
              </a:ext>
            </a:extLst>
          </p:cNvPr>
          <p:cNvSpPr/>
          <p:nvPr/>
        </p:nvSpPr>
        <p:spPr>
          <a:xfrm>
            <a:off x="10737854" y="8483640"/>
            <a:ext cx="2258860" cy="646334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946</a:t>
            </a:r>
            <a:r>
              <a:rPr lang="lt-LT" sz="3600" b="1" dirty="0">
                <a:latin typeface="Arial" panose="020B0604020202020204" pitchFamily="34" charset="0"/>
                <a:ea typeface="Lato Light"/>
                <a:cs typeface="Arial" panose="020B0604020202020204" pitchFamily="34" charset="0"/>
              </a:rPr>
              <a:t>–</a:t>
            </a:r>
            <a:r>
              <a:rPr lang="en-GB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977</a:t>
            </a:r>
          </a:p>
        </p:txBody>
      </p:sp>
      <p:sp>
        <p:nvSpPr>
          <p:cNvPr id="14" name="Stačiakampis 26">
            <a:extLst>
              <a:ext uri="{FF2B5EF4-FFF2-40B4-BE49-F238E27FC236}">
                <a16:creationId xmlns:a16="http://schemas.microsoft.com/office/drawing/2014/main" id="{8024E6CF-7384-EA47-EED8-77F6DC77644E}"/>
              </a:ext>
            </a:extLst>
          </p:cNvPr>
          <p:cNvSpPr/>
          <p:nvPr/>
        </p:nvSpPr>
        <p:spPr>
          <a:xfrm>
            <a:off x="10655905" y="9145252"/>
            <a:ext cx="3592357" cy="646334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1093</a:t>
            </a:r>
            <a:r>
              <a:rPr lang="lt-LT" sz="3600" b="1" dirty="0">
                <a:latin typeface="Arial" panose="020B0604020202020204" pitchFamily="34" charset="0"/>
                <a:ea typeface="Lato Light"/>
                <a:cs typeface="Arial" panose="020B0604020202020204" pitchFamily="34" charset="0"/>
              </a:rPr>
              <a:t>–</a:t>
            </a:r>
            <a:r>
              <a:rPr lang="en-GB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1194</a:t>
            </a:r>
          </a:p>
        </p:txBody>
      </p:sp>
      <p:grpSp>
        <p:nvGrpSpPr>
          <p:cNvPr id="23" name="Grupė 22">
            <a:extLst>
              <a:ext uri="{FF2B5EF4-FFF2-40B4-BE49-F238E27FC236}">
                <a16:creationId xmlns:a16="http://schemas.microsoft.com/office/drawing/2014/main" id="{3B76D1B2-41A9-A6A4-883D-3F31A9A97D52}"/>
              </a:ext>
            </a:extLst>
          </p:cNvPr>
          <p:cNvGrpSpPr/>
          <p:nvPr/>
        </p:nvGrpSpPr>
        <p:grpSpPr>
          <a:xfrm>
            <a:off x="9365047" y="203200"/>
            <a:ext cx="3496925" cy="3413030"/>
            <a:chOff x="9365047" y="203200"/>
            <a:chExt cx="3496925" cy="3413030"/>
          </a:xfrm>
        </p:grpSpPr>
        <p:sp>
          <p:nvSpPr>
            <p:cNvPr id="17" name="Apskritimas: tuščiaviduris 16">
              <a:extLst>
                <a:ext uri="{FF2B5EF4-FFF2-40B4-BE49-F238E27FC236}">
                  <a16:creationId xmlns:a16="http://schemas.microsoft.com/office/drawing/2014/main" id="{BE333DA9-6B3F-79DB-9B3B-EAFE5DD642C7}"/>
                </a:ext>
              </a:extLst>
            </p:cNvPr>
            <p:cNvSpPr/>
            <p:nvPr/>
          </p:nvSpPr>
          <p:spPr>
            <a:xfrm>
              <a:off x="9365047" y="203200"/>
              <a:ext cx="3496925" cy="3413030"/>
            </a:xfrm>
            <a:prstGeom prst="donut">
              <a:avLst>
                <a:gd name="adj" fmla="val 3969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>
                <a:solidFill>
                  <a:schemeClr val="tx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0D4D9F3-3490-8078-5B3C-A7952BEE1812}"/>
                </a:ext>
              </a:extLst>
            </p:cNvPr>
            <p:cNvSpPr txBox="1"/>
            <p:nvPr/>
          </p:nvSpPr>
          <p:spPr>
            <a:xfrm>
              <a:off x="9760658" y="1155329"/>
              <a:ext cx="2705701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6000" b="1" dirty="0">
                  <a:latin typeface="Arial" panose="020B0604020202020204" pitchFamily="34" charset="0"/>
                  <a:cs typeface="Arial" panose="020B0604020202020204" pitchFamily="34" charset="0"/>
                </a:rPr>
                <a:t>1,624 </a:t>
              </a:r>
            </a:p>
            <a:p>
              <a:pPr algn="ctr"/>
              <a:r>
                <a:rPr lang="lt-LT" sz="4400" b="1" dirty="0">
                  <a:latin typeface="Arial" panose="020B0604020202020204" pitchFamily="34" charset="0"/>
                  <a:cs typeface="Arial" panose="020B0604020202020204" pitchFamily="34" charset="0"/>
                </a:rPr>
                <a:t>mlrd. Eur</a:t>
              </a:r>
              <a:endParaRPr lang="lt-LT" sz="6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upė 23">
            <a:extLst>
              <a:ext uri="{FF2B5EF4-FFF2-40B4-BE49-F238E27FC236}">
                <a16:creationId xmlns:a16="http://schemas.microsoft.com/office/drawing/2014/main" id="{7C46CF64-7A83-6BA5-AA8B-C6C492629316}"/>
              </a:ext>
            </a:extLst>
          </p:cNvPr>
          <p:cNvGrpSpPr/>
          <p:nvPr/>
        </p:nvGrpSpPr>
        <p:grpSpPr>
          <a:xfrm>
            <a:off x="16407213" y="203200"/>
            <a:ext cx="3496925" cy="3413030"/>
            <a:chOff x="16407213" y="203200"/>
            <a:chExt cx="3496925" cy="34130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7ABB6D-B89F-F6C2-43D3-2BDCC88D456E}"/>
                </a:ext>
              </a:extLst>
            </p:cNvPr>
            <p:cNvSpPr txBox="1"/>
            <p:nvPr/>
          </p:nvSpPr>
          <p:spPr>
            <a:xfrm>
              <a:off x="17353197" y="1063329"/>
              <a:ext cx="1604956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6000" b="1" dirty="0">
                  <a:latin typeface="Arial" panose="020B0604020202020204" pitchFamily="34" charset="0"/>
                  <a:cs typeface="Arial" panose="020B0604020202020204" pitchFamily="34" charset="0"/>
                </a:rPr>
                <a:t>566</a:t>
              </a:r>
            </a:p>
            <a:p>
              <a:pPr algn="ctr"/>
              <a:r>
                <a:rPr lang="lt-LT" sz="4400" b="1" dirty="0">
                  <a:latin typeface="Arial" panose="020B0604020202020204" pitchFamily="34" charset="0"/>
                  <a:cs typeface="Arial" panose="020B0604020202020204" pitchFamily="34" charset="0"/>
                </a:rPr>
                <a:t>Eur</a:t>
              </a:r>
              <a:endParaRPr lang="lt-LT" sz="6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Apskritimas: tuščiaviduris 21">
              <a:extLst>
                <a:ext uri="{FF2B5EF4-FFF2-40B4-BE49-F238E27FC236}">
                  <a16:creationId xmlns:a16="http://schemas.microsoft.com/office/drawing/2014/main" id="{FDAF3BD6-D2D9-79C6-8862-AB4EC627E28D}"/>
                </a:ext>
              </a:extLst>
            </p:cNvPr>
            <p:cNvSpPr/>
            <p:nvPr/>
          </p:nvSpPr>
          <p:spPr>
            <a:xfrm>
              <a:off x="16407213" y="203200"/>
              <a:ext cx="3496925" cy="3413030"/>
            </a:xfrm>
            <a:prstGeom prst="donut">
              <a:avLst>
                <a:gd name="adj" fmla="val 3969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>
                <a:solidFill>
                  <a:schemeClr val="tx1"/>
                </a:solidFill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3728ECB-9BEB-545F-8A3F-B74D7BC94723}"/>
              </a:ext>
            </a:extLst>
          </p:cNvPr>
          <p:cNvSpPr txBox="1"/>
          <p:nvPr/>
        </p:nvSpPr>
        <p:spPr>
          <a:xfrm>
            <a:off x="13005987" y="755552"/>
            <a:ext cx="30056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>
                <a:latin typeface="Arial" panose="020B0604020202020204" pitchFamily="34" charset="0"/>
                <a:cs typeface="Arial" panose="020B0604020202020204" pitchFamily="34" charset="0"/>
              </a:rPr>
              <a:t>Skirta ES fondų lėšų regionų plėtrai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C743E45-B6FC-EDF4-55B5-4B85F54A7805}"/>
              </a:ext>
            </a:extLst>
          </p:cNvPr>
          <p:cNvSpPr txBox="1"/>
          <p:nvPr/>
        </p:nvSpPr>
        <p:spPr>
          <a:xfrm>
            <a:off x="20117987" y="847552"/>
            <a:ext cx="27674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>
                <a:latin typeface="Arial" panose="020B0604020202020204" pitchFamily="34" charset="0"/>
                <a:cs typeface="Arial" panose="020B0604020202020204" pitchFamily="34" charset="0"/>
              </a:rPr>
              <a:t>Vienam gyventojui tenkanti suma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BDF65C-3008-C78B-246A-C512F74CEA2D}"/>
              </a:ext>
            </a:extLst>
          </p:cNvPr>
          <p:cNvSpPr txBox="1"/>
          <p:nvPr/>
        </p:nvSpPr>
        <p:spPr>
          <a:xfrm>
            <a:off x="8766832" y="5218018"/>
            <a:ext cx="49207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500" dirty="0">
                <a:latin typeface="Arial" panose="020B0604020202020204" pitchFamily="34" charset="0"/>
                <a:cs typeface="Arial" panose="020B0604020202020204" pitchFamily="34" charset="0"/>
              </a:rPr>
              <a:t>Vienam gyventojui tenkanti suma regione: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CD526AA-BA54-F163-194E-757C62BC86D1}"/>
              </a:ext>
            </a:extLst>
          </p:cNvPr>
          <p:cNvSpPr txBox="1"/>
          <p:nvPr/>
        </p:nvSpPr>
        <p:spPr>
          <a:xfrm>
            <a:off x="2522273" y="9223939"/>
            <a:ext cx="4005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>
                <a:latin typeface="Arial" panose="020B0604020202020204" pitchFamily="34" charset="0"/>
                <a:cs typeface="Arial" panose="020B0604020202020204" pitchFamily="34" charset="0"/>
              </a:rPr>
              <a:t>ES fondų lėšos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>
            <a:extLst>
              <a:ext uri="{FF2B5EF4-FFF2-40B4-BE49-F238E27FC236}">
                <a16:creationId xmlns:a16="http://schemas.microsoft.com/office/drawing/2014/main" id="{0B7F2E63-A1F6-554D-F377-EEE3172978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7"/>
          <a:stretch/>
        </p:blipFill>
        <p:spPr>
          <a:xfrm>
            <a:off x="0" y="-1"/>
            <a:ext cx="7747000" cy="13930709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2FA808BA-ED99-BF9D-09A4-8B254D4A3C6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9090" y="4521200"/>
            <a:ext cx="7208820" cy="46735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lvl="0" defTabSz="1828434">
              <a:spcBef>
                <a:spcPts val="0"/>
              </a:spcBef>
            </a:pPr>
            <a:r>
              <a:rPr lang="lt-LT" sz="5400" b="1" dirty="0"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  <a:t>NUMATYTA ES FONDŲ LĖŠŲ</a:t>
            </a:r>
            <a:br>
              <a:rPr lang="lt-LT" sz="5400" b="1" dirty="0"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</a:br>
            <a:r>
              <a:rPr lang="lt-LT" sz="5400" b="1" dirty="0"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  <a:t>REGIONŲ PLĖTROS PLANAMS ĮGYVENDINTI, </a:t>
            </a:r>
            <a:br>
              <a:rPr lang="en-US" sz="5400" b="1" dirty="0"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</a:br>
            <a:r>
              <a:rPr lang="lt-LT" sz="5400" b="1" dirty="0"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  <a:t>mln. Eur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D781B3A9-1EC4-BC4F-11BF-9E2E2C4B0E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1871265"/>
              </p:ext>
            </p:extLst>
          </p:nvPr>
        </p:nvGraphicFramePr>
        <p:xfrm>
          <a:off x="7747000" y="762000"/>
          <a:ext cx="16630650" cy="1107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a 14"/>
          <p:cNvGraphicFramePr/>
          <p:nvPr>
            <p:extLst>
              <p:ext uri="{D42A27DB-BD31-4B8C-83A1-F6EECF244321}">
                <p14:modId xmlns:p14="http://schemas.microsoft.com/office/powerpoint/2010/main" val="300847286"/>
              </p:ext>
            </p:extLst>
          </p:nvPr>
        </p:nvGraphicFramePr>
        <p:xfrm>
          <a:off x="7569201" y="2249448"/>
          <a:ext cx="7604340" cy="7909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Stačiakampis 16"/>
          <p:cNvSpPr/>
          <p:nvPr/>
        </p:nvSpPr>
        <p:spPr>
          <a:xfrm>
            <a:off x="1119980" y="5995483"/>
            <a:ext cx="2327229" cy="715617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solidFill>
              <a:srgbClr val="C00000">
                <a:alpha val="56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1623,9 mln.</a:t>
            </a:r>
          </a:p>
        </p:txBody>
      </p:sp>
      <p:sp>
        <p:nvSpPr>
          <p:cNvPr id="18" name="Stačiakampis 17"/>
          <p:cNvSpPr/>
          <p:nvPr/>
        </p:nvSpPr>
        <p:spPr>
          <a:xfrm>
            <a:off x="3446909" y="5995482"/>
            <a:ext cx="2067339" cy="71561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91,44</a:t>
            </a:r>
            <a:r>
              <a:rPr lang="en-GB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lt-LT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tačiakampis 18"/>
          <p:cNvSpPr/>
          <p:nvPr/>
        </p:nvSpPr>
        <p:spPr>
          <a:xfrm>
            <a:off x="1119980" y="7631072"/>
            <a:ext cx="2327229" cy="715617"/>
          </a:xfrm>
          <a:prstGeom prst="rect">
            <a:avLst/>
          </a:prstGeom>
          <a:solidFill>
            <a:schemeClr val="bg2">
              <a:lumMod val="50000"/>
              <a:alpha val="85000"/>
            </a:schemeClr>
          </a:solidFill>
          <a:ln>
            <a:solidFill>
              <a:schemeClr val="bg2">
                <a:lumMod val="50000"/>
                <a:alpha val="5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152 mln.</a:t>
            </a:r>
          </a:p>
        </p:txBody>
      </p:sp>
      <p:sp>
        <p:nvSpPr>
          <p:cNvPr id="20" name="Stačiakampis 19"/>
          <p:cNvSpPr/>
          <p:nvPr/>
        </p:nvSpPr>
        <p:spPr>
          <a:xfrm>
            <a:off x="3446908" y="7631071"/>
            <a:ext cx="2067339" cy="715617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8,56</a:t>
            </a:r>
            <a:r>
              <a:rPr lang="en-GB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lt-LT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vadinimas 1"/>
          <p:cNvSpPr>
            <a:spLocks noGrp="1"/>
          </p:cNvSpPr>
          <p:nvPr>
            <p:ph type="title"/>
          </p:nvPr>
        </p:nvSpPr>
        <p:spPr>
          <a:xfrm>
            <a:off x="0" y="372933"/>
            <a:ext cx="24377650" cy="1708149"/>
          </a:xfrm>
        </p:spPr>
        <p:txBody>
          <a:bodyPr>
            <a:normAutofit/>
          </a:bodyPr>
          <a:lstStyle/>
          <a:p>
            <a:pPr algn="ctr"/>
            <a:r>
              <a:rPr lang="lt-LT" sz="5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REGIONŲ PLĖTROS PROGRAMOS FINANSAVIMAS</a:t>
            </a:r>
            <a:endParaRPr lang="lt-LT" sz="5400" b="1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tačiakampis 11"/>
          <p:cNvSpPr/>
          <p:nvPr/>
        </p:nvSpPr>
        <p:spPr>
          <a:xfrm>
            <a:off x="4078375" y="2561481"/>
            <a:ext cx="4926700" cy="176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lt-L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Kompleksinė miestų plėtra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Kompleksinė funkcinių zonų plėtra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3901" y="5533047"/>
            <a:ext cx="4926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PROGRAMOJE NUMATYTA:</a:t>
            </a:r>
          </a:p>
        </p:txBody>
      </p:sp>
      <p:sp>
        <p:nvSpPr>
          <p:cNvPr id="28" name="Stačiakampis 27"/>
          <p:cNvSpPr/>
          <p:nvPr/>
        </p:nvSpPr>
        <p:spPr>
          <a:xfrm>
            <a:off x="14001271" y="2440585"/>
            <a:ext cx="4926700" cy="176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lt-L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Darnaus judumo priemonės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Eismo saugos priemonės</a:t>
            </a:r>
          </a:p>
        </p:txBody>
      </p:sp>
      <p:sp>
        <p:nvSpPr>
          <p:cNvPr id="29" name="Stačiakampis 28"/>
          <p:cNvSpPr/>
          <p:nvPr/>
        </p:nvSpPr>
        <p:spPr>
          <a:xfrm>
            <a:off x="15153562" y="5065677"/>
            <a:ext cx="3609326" cy="176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lt-L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Socialinis būstas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Socialinių paslaugų infrastruktūra</a:t>
            </a:r>
          </a:p>
        </p:txBody>
      </p:sp>
      <p:sp>
        <p:nvSpPr>
          <p:cNvPr id="30" name="Stačiakampis 29"/>
          <p:cNvSpPr/>
          <p:nvPr/>
        </p:nvSpPr>
        <p:spPr>
          <a:xfrm>
            <a:off x="6214443" y="8346688"/>
            <a:ext cx="3670900" cy="3072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lt-L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Atliekų tvarkymas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Geriamasis vanduo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Žalioji infrastruktūra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Užterštos teritorijos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 monitoringas</a:t>
            </a:r>
          </a:p>
        </p:txBody>
      </p:sp>
      <p:sp>
        <p:nvSpPr>
          <p:cNvPr id="31" name="Stačiakampis 30"/>
          <p:cNvSpPr/>
          <p:nvPr/>
        </p:nvSpPr>
        <p:spPr>
          <a:xfrm>
            <a:off x="10754518" y="9932251"/>
            <a:ext cx="5789741" cy="176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lt-L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Visuomenės sveikatos stiprinimas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Ilgalaikės priežiūros paslaugos</a:t>
            </a:r>
          </a:p>
        </p:txBody>
      </p:sp>
      <p:sp>
        <p:nvSpPr>
          <p:cNvPr id="32" name="Stačiakampis 31"/>
          <p:cNvSpPr/>
          <p:nvPr/>
        </p:nvSpPr>
        <p:spPr>
          <a:xfrm>
            <a:off x="14646813" y="7703868"/>
            <a:ext cx="4281158" cy="20600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lt-L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ŠMSM: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Ikimokyklinis ugdymas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Visos dienos mokykla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Pradinio ir vidurinio ugdymo infrastruktūra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3901" y="7169405"/>
            <a:ext cx="43939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IKI 30 % REIKALINGA:</a:t>
            </a:r>
          </a:p>
        </p:txBody>
      </p:sp>
      <p:sp>
        <p:nvSpPr>
          <p:cNvPr id="2" name="Stačiakampis 1">
            <a:extLst>
              <a:ext uri="{FF2B5EF4-FFF2-40B4-BE49-F238E27FC236}">
                <a16:creationId xmlns:a16="http://schemas.microsoft.com/office/drawing/2014/main" id="{4B8734F3-C18B-C9E3-B927-32D0D87AF33C}"/>
              </a:ext>
            </a:extLst>
          </p:cNvPr>
          <p:cNvSpPr/>
          <p:nvPr/>
        </p:nvSpPr>
        <p:spPr>
          <a:xfrm>
            <a:off x="734291" y="7004901"/>
            <a:ext cx="5237018" cy="16126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Stačiakampis 2">
            <a:extLst>
              <a:ext uri="{FF2B5EF4-FFF2-40B4-BE49-F238E27FC236}">
                <a16:creationId xmlns:a16="http://schemas.microsoft.com/office/drawing/2014/main" id="{BD626297-CAD5-F12E-904C-4389643EE9B5}"/>
              </a:ext>
            </a:extLst>
          </p:cNvPr>
          <p:cNvSpPr/>
          <p:nvPr/>
        </p:nvSpPr>
        <p:spPr>
          <a:xfrm>
            <a:off x="12575738" y="9295064"/>
            <a:ext cx="2597803" cy="89086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182843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IKI 30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% REIKALINGA</a:t>
            </a:r>
            <a:endParaRPr kumimoji="0" lang="lt-LT" sz="2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D70D0911-7652-0BEB-19A8-3767CD0E1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9751" y="0"/>
            <a:ext cx="2857899" cy="1600423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B7713720-E9E5-E779-DDB1-5F88F6E11F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9749" y="11017075"/>
            <a:ext cx="2857899" cy="1600423"/>
          </a:xfrm>
          <a:prstGeom prst="rect">
            <a:avLst/>
          </a:prstGeom>
        </p:spPr>
      </p:pic>
      <p:pic>
        <p:nvPicPr>
          <p:cNvPr id="9" name="Paveikslėlis 8">
            <a:extLst>
              <a:ext uri="{FF2B5EF4-FFF2-40B4-BE49-F238E27FC236}">
                <a16:creationId xmlns:a16="http://schemas.microsoft.com/office/drawing/2014/main" id="{5C19199C-B7D7-E40D-F1CB-4C63C7663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11017075"/>
            <a:ext cx="2857899" cy="1600423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AF417194-0868-FA48-35C2-6BC17C100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6166"/>
            <a:ext cx="2857899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762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C4B50-C30B-F2AA-39AD-171AC2F17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>
            <a:extLst>
              <a:ext uri="{FF2B5EF4-FFF2-40B4-BE49-F238E27FC236}">
                <a16:creationId xmlns:a16="http://schemas.microsoft.com/office/drawing/2014/main" id="{CB172323-3283-F6AF-CD71-852D6691A5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7"/>
          <a:stretch/>
        </p:blipFill>
        <p:spPr>
          <a:xfrm>
            <a:off x="0" y="-1"/>
            <a:ext cx="8728040" cy="13716001"/>
          </a:xfrm>
          <a:prstGeom prst="rect">
            <a:avLst/>
          </a:prstGeom>
        </p:spPr>
      </p:pic>
      <p:graphicFrame>
        <p:nvGraphicFramePr>
          <p:cNvPr id="25" name="Diagrama 24">
            <a:extLst>
              <a:ext uri="{FF2B5EF4-FFF2-40B4-BE49-F238E27FC236}">
                <a16:creationId xmlns:a16="http://schemas.microsoft.com/office/drawing/2014/main" id="{BD89FD0C-B3CF-219C-AAE4-96E7AB7CD8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9938337"/>
              </p:ext>
            </p:extLst>
          </p:nvPr>
        </p:nvGraphicFramePr>
        <p:xfrm>
          <a:off x="10838253" y="2300031"/>
          <a:ext cx="11349829" cy="8884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Diagrama 8">
            <a:extLst>
              <a:ext uri="{FF2B5EF4-FFF2-40B4-BE49-F238E27FC236}">
                <a16:creationId xmlns:a16="http://schemas.microsoft.com/office/drawing/2014/main" id="{AED17E09-C849-85EC-7260-898D23C5E1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107037"/>
              </p:ext>
            </p:extLst>
          </p:nvPr>
        </p:nvGraphicFramePr>
        <p:xfrm>
          <a:off x="5724875" y="2537579"/>
          <a:ext cx="4403174" cy="3142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Stačiakampis 15">
            <a:extLst>
              <a:ext uri="{FF2B5EF4-FFF2-40B4-BE49-F238E27FC236}">
                <a16:creationId xmlns:a16="http://schemas.microsoft.com/office/drawing/2014/main" id="{74CCC000-37A9-EFCE-3A40-0E3C6BEA8144}"/>
              </a:ext>
            </a:extLst>
          </p:cNvPr>
          <p:cNvSpPr/>
          <p:nvPr/>
        </p:nvSpPr>
        <p:spPr>
          <a:xfrm>
            <a:off x="660734" y="2661810"/>
            <a:ext cx="7652453" cy="2585323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5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REGIONŲ PLĖTROS PLANŲ INVESTICIJOS PAGAL SRITIS</a:t>
            </a:r>
            <a:endParaRPr lang="en-GB" sz="54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1" name="Stačiakampis 20">
            <a:extLst>
              <a:ext uri="{FF2B5EF4-FFF2-40B4-BE49-F238E27FC236}">
                <a16:creationId xmlns:a16="http://schemas.microsoft.com/office/drawing/2014/main" id="{9AAA70FD-5D2F-ED08-AB5E-35A6CE867973}"/>
              </a:ext>
            </a:extLst>
          </p:cNvPr>
          <p:cNvSpPr/>
          <p:nvPr/>
        </p:nvSpPr>
        <p:spPr>
          <a:xfrm>
            <a:off x="20069461" y="3545169"/>
            <a:ext cx="2118621" cy="1156185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36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Socialinė apsauga</a:t>
            </a:r>
          </a:p>
        </p:txBody>
      </p:sp>
      <p:sp>
        <p:nvSpPr>
          <p:cNvPr id="12" name="Stačiakampis 21">
            <a:extLst>
              <a:ext uri="{FF2B5EF4-FFF2-40B4-BE49-F238E27FC236}">
                <a16:creationId xmlns:a16="http://schemas.microsoft.com/office/drawing/2014/main" id="{D3AC5CC8-EA1F-3613-8DB9-9488A784A6F1}"/>
              </a:ext>
            </a:extLst>
          </p:cNvPr>
          <p:cNvSpPr/>
          <p:nvPr/>
        </p:nvSpPr>
        <p:spPr>
          <a:xfrm>
            <a:off x="19713807" y="8974080"/>
            <a:ext cx="3184479" cy="865146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3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Susisiekimas</a:t>
            </a:r>
          </a:p>
        </p:txBody>
      </p:sp>
      <p:sp>
        <p:nvSpPr>
          <p:cNvPr id="14" name="Stačiakampis 23">
            <a:extLst>
              <a:ext uri="{FF2B5EF4-FFF2-40B4-BE49-F238E27FC236}">
                <a16:creationId xmlns:a16="http://schemas.microsoft.com/office/drawing/2014/main" id="{BCA86C4B-9E87-A246-F4D8-E3A5BFD1AE9D}"/>
              </a:ext>
            </a:extLst>
          </p:cNvPr>
          <p:cNvSpPr/>
          <p:nvPr/>
        </p:nvSpPr>
        <p:spPr>
          <a:xfrm>
            <a:off x="20558203" y="6742242"/>
            <a:ext cx="2032001" cy="865146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3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Sveikata</a:t>
            </a:r>
          </a:p>
        </p:txBody>
      </p:sp>
      <p:sp>
        <p:nvSpPr>
          <p:cNvPr id="16" name="Stačiakampis 25">
            <a:extLst>
              <a:ext uri="{FF2B5EF4-FFF2-40B4-BE49-F238E27FC236}">
                <a16:creationId xmlns:a16="http://schemas.microsoft.com/office/drawing/2014/main" id="{7774A1D0-B899-B341-EF9C-931015146591}"/>
              </a:ext>
            </a:extLst>
          </p:cNvPr>
          <p:cNvSpPr/>
          <p:nvPr/>
        </p:nvSpPr>
        <p:spPr>
          <a:xfrm>
            <a:off x="12466940" y="10305082"/>
            <a:ext cx="4874408" cy="1287893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36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Kompleksinė FZ plėtra</a:t>
            </a:r>
          </a:p>
        </p:txBody>
      </p:sp>
      <p:sp>
        <p:nvSpPr>
          <p:cNvPr id="18" name="Stačiakampis 27">
            <a:extLst>
              <a:ext uri="{FF2B5EF4-FFF2-40B4-BE49-F238E27FC236}">
                <a16:creationId xmlns:a16="http://schemas.microsoft.com/office/drawing/2014/main" id="{9B96C59C-EDB4-3099-E99D-A0BBE51FF3F5}"/>
              </a:ext>
            </a:extLst>
          </p:cNvPr>
          <p:cNvSpPr/>
          <p:nvPr/>
        </p:nvSpPr>
        <p:spPr>
          <a:xfrm>
            <a:off x="11011696" y="5519783"/>
            <a:ext cx="2453131" cy="1927327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3600" b="0" i="0" u="none" strike="noStrike" kern="1200" cap="none" spc="0" baseline="0" dirty="0">
                <a:uFillTx/>
                <a:latin typeface="Arial" pitchFamily="34"/>
                <a:cs typeface="Arial" pitchFamily="34"/>
              </a:rPr>
              <a:t>Tvari miestų plėtra</a:t>
            </a:r>
          </a:p>
        </p:txBody>
      </p:sp>
      <p:sp>
        <p:nvSpPr>
          <p:cNvPr id="20" name="Stačiakampis 29">
            <a:extLst>
              <a:ext uri="{FF2B5EF4-FFF2-40B4-BE49-F238E27FC236}">
                <a16:creationId xmlns:a16="http://schemas.microsoft.com/office/drawing/2014/main" id="{CDC77BF9-DC0C-3FA4-AC76-86C67B999F80}"/>
              </a:ext>
            </a:extLst>
          </p:cNvPr>
          <p:cNvSpPr/>
          <p:nvPr/>
        </p:nvSpPr>
        <p:spPr>
          <a:xfrm>
            <a:off x="13693506" y="2428620"/>
            <a:ext cx="1782106" cy="723559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3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Aplinka</a:t>
            </a: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FB35B2A4-08AB-1563-36BB-906A412D7CDE}"/>
              </a:ext>
            </a:extLst>
          </p:cNvPr>
          <p:cNvSpPr txBox="1"/>
          <p:nvPr/>
        </p:nvSpPr>
        <p:spPr>
          <a:xfrm>
            <a:off x="1032797" y="7407039"/>
            <a:ext cx="6662446" cy="2123658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4400" i="0" u="none" strike="noStrike" kern="1200" cap="none" spc="0" baseline="0" dirty="0">
                <a:solidFill>
                  <a:srgbClr val="000000"/>
                </a:solidFill>
                <a:uFillTx/>
                <a:latin typeface="Arial" panose="020B0604020202020204" pitchFamily="34" charset="0"/>
                <a:ea typeface="Lato Light"/>
                <a:cs typeface="Arial" panose="020B0604020202020204" pitchFamily="34" charset="0"/>
              </a:rPr>
              <a:t>Regionų plėtros planuose suplanuota 100 proc. Programos lėšų</a:t>
            </a:r>
          </a:p>
        </p:txBody>
      </p:sp>
      <p:sp>
        <p:nvSpPr>
          <p:cNvPr id="7" name="Stačiakampis 29">
            <a:extLst>
              <a:ext uri="{FF2B5EF4-FFF2-40B4-BE49-F238E27FC236}">
                <a16:creationId xmlns:a16="http://schemas.microsoft.com/office/drawing/2014/main" id="{23D380AC-4346-302A-8F68-4209A31ACC9D}"/>
              </a:ext>
            </a:extLst>
          </p:cNvPr>
          <p:cNvSpPr/>
          <p:nvPr/>
        </p:nvSpPr>
        <p:spPr>
          <a:xfrm>
            <a:off x="16738064" y="1938251"/>
            <a:ext cx="2464335" cy="723559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36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Švietimas</a:t>
            </a:r>
          </a:p>
        </p:txBody>
      </p:sp>
    </p:spTree>
    <p:extLst>
      <p:ext uri="{BB962C8B-B14F-4D97-AF65-F5344CB8AC3E}">
        <p14:creationId xmlns:p14="http://schemas.microsoft.com/office/powerpoint/2010/main" val="1032702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aveikslėlis 35">
            <a:extLst>
              <a:ext uri="{FF2B5EF4-FFF2-40B4-BE49-F238E27FC236}">
                <a16:creationId xmlns:a16="http://schemas.microsoft.com/office/drawing/2014/main" id="{D7FAA6FB-F5A4-8920-CF0A-0A5D95BB54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7"/>
          <a:stretch/>
        </p:blipFill>
        <p:spPr>
          <a:xfrm>
            <a:off x="0" y="-1"/>
            <a:ext cx="7374333" cy="13930709"/>
          </a:xfrm>
          <a:prstGeom prst="rect">
            <a:avLst/>
          </a:prstGeom>
        </p:spPr>
      </p:pic>
      <p:pic>
        <p:nvPicPr>
          <p:cNvPr id="2" name="Paveikslėlis 4">
            <a:extLst>
              <a:ext uri="{FF2B5EF4-FFF2-40B4-BE49-F238E27FC236}">
                <a16:creationId xmlns:a16="http://schemas.microsoft.com/office/drawing/2014/main" id="{DF12BB7C-3860-1451-6802-9491E99110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431" t="19745" r="15590" b="9729"/>
          <a:stretch>
            <a:fillRect/>
          </a:stretch>
        </p:blipFill>
        <p:spPr>
          <a:xfrm>
            <a:off x="7401726" y="495385"/>
            <a:ext cx="16249299" cy="12401257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graphicFrame>
        <p:nvGraphicFramePr>
          <p:cNvPr id="3" name="Diagrama 5">
            <a:extLst>
              <a:ext uri="{FF2B5EF4-FFF2-40B4-BE49-F238E27FC236}">
                <a16:creationId xmlns:a16="http://schemas.microsoft.com/office/drawing/2014/main" id="{A02A767A-BD5F-0DFB-9F25-E023ED49CD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1078078"/>
              </p:ext>
            </p:extLst>
          </p:nvPr>
        </p:nvGraphicFramePr>
        <p:xfrm>
          <a:off x="11582540" y="807872"/>
          <a:ext cx="5283805" cy="3964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Diagrama 7">
            <a:extLst>
              <a:ext uri="{FF2B5EF4-FFF2-40B4-BE49-F238E27FC236}">
                <a16:creationId xmlns:a16="http://schemas.microsoft.com/office/drawing/2014/main" id="{439F924B-2454-7060-330F-FA848754E8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0017423"/>
              </p:ext>
            </p:extLst>
          </p:nvPr>
        </p:nvGraphicFramePr>
        <p:xfrm>
          <a:off x="13651717" y="9663260"/>
          <a:ext cx="5197467" cy="4393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" name="Diagrama 8">
            <a:extLst>
              <a:ext uri="{FF2B5EF4-FFF2-40B4-BE49-F238E27FC236}">
                <a16:creationId xmlns:a16="http://schemas.microsoft.com/office/drawing/2014/main" id="{A21B9E3E-E5AD-06A7-A5E7-0B4931B37F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9501425"/>
              </p:ext>
            </p:extLst>
          </p:nvPr>
        </p:nvGraphicFramePr>
        <p:xfrm>
          <a:off x="5724875" y="2537578"/>
          <a:ext cx="4403174" cy="3232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" name="Diagrama 9">
            <a:extLst>
              <a:ext uri="{FF2B5EF4-FFF2-40B4-BE49-F238E27FC236}">
                <a16:creationId xmlns:a16="http://schemas.microsoft.com/office/drawing/2014/main" id="{493A54BF-30F5-B8ED-C6E8-85128EB075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8483905"/>
              </p:ext>
            </p:extLst>
          </p:nvPr>
        </p:nvGraphicFramePr>
        <p:xfrm>
          <a:off x="8346679" y="4221720"/>
          <a:ext cx="5698220" cy="3991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7" name="Diagrama 10">
            <a:extLst>
              <a:ext uri="{FF2B5EF4-FFF2-40B4-BE49-F238E27FC236}">
                <a16:creationId xmlns:a16="http://schemas.microsoft.com/office/drawing/2014/main" id="{081B2622-DEC3-326E-52AD-F18C8C46D5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4284504"/>
              </p:ext>
            </p:extLst>
          </p:nvPr>
        </p:nvGraphicFramePr>
        <p:xfrm>
          <a:off x="8425681" y="623183"/>
          <a:ext cx="4282299" cy="3482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8" name="Diagrama 11">
            <a:extLst>
              <a:ext uri="{FF2B5EF4-FFF2-40B4-BE49-F238E27FC236}">
                <a16:creationId xmlns:a16="http://schemas.microsoft.com/office/drawing/2014/main" id="{0962127D-CEA1-77F1-9809-FF2BAFFC05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065107"/>
              </p:ext>
            </p:extLst>
          </p:nvPr>
        </p:nvGraphicFramePr>
        <p:xfrm>
          <a:off x="13124300" y="5443962"/>
          <a:ext cx="5412507" cy="3565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9" name="Diagrama 12">
            <a:extLst>
              <a:ext uri="{FF2B5EF4-FFF2-40B4-BE49-F238E27FC236}">
                <a16:creationId xmlns:a16="http://schemas.microsoft.com/office/drawing/2014/main" id="{9CB7ED8E-CCC1-4CF5-0018-DFE6106212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1707210"/>
              </p:ext>
            </p:extLst>
          </p:nvPr>
        </p:nvGraphicFramePr>
        <p:xfrm>
          <a:off x="15186300" y="672394"/>
          <a:ext cx="5188835" cy="383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0" name="Diagrama 13">
            <a:extLst>
              <a:ext uri="{FF2B5EF4-FFF2-40B4-BE49-F238E27FC236}">
                <a16:creationId xmlns:a16="http://schemas.microsoft.com/office/drawing/2014/main" id="{148F533B-9E36-4D90-E584-DCA3AB238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7398005"/>
              </p:ext>
            </p:extLst>
          </p:nvPr>
        </p:nvGraphicFramePr>
        <p:xfrm>
          <a:off x="16697291" y="6928564"/>
          <a:ext cx="4607286" cy="373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1" name="Diagrama 14">
            <a:extLst>
              <a:ext uri="{FF2B5EF4-FFF2-40B4-BE49-F238E27FC236}">
                <a16:creationId xmlns:a16="http://schemas.microsoft.com/office/drawing/2014/main" id="{2A067A3A-047B-D6AE-D4EE-0B3E2188BB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6492197"/>
              </p:ext>
            </p:extLst>
          </p:nvPr>
        </p:nvGraphicFramePr>
        <p:xfrm>
          <a:off x="17838691" y="3222958"/>
          <a:ext cx="5050386" cy="4030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12" name="Stačiakampis 15">
            <a:extLst>
              <a:ext uri="{FF2B5EF4-FFF2-40B4-BE49-F238E27FC236}">
                <a16:creationId xmlns:a16="http://schemas.microsoft.com/office/drawing/2014/main" id="{E06C8A34-3AE8-7E48-FA5A-A54F66AE3D17}"/>
              </a:ext>
            </a:extLst>
          </p:cNvPr>
          <p:cNvSpPr/>
          <p:nvPr/>
        </p:nvSpPr>
        <p:spPr>
          <a:xfrm>
            <a:off x="500333" y="749338"/>
            <a:ext cx="6470857" cy="3416320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5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REGIONŲ PLĖTROS PLANŲ INVESTICIJOS PAGAL SRITIS</a:t>
            </a:r>
            <a:endParaRPr lang="en-GB" sz="54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graphicFrame>
        <p:nvGraphicFramePr>
          <p:cNvPr id="13" name="Diagrama 6">
            <a:extLst>
              <a:ext uri="{FF2B5EF4-FFF2-40B4-BE49-F238E27FC236}">
                <a16:creationId xmlns:a16="http://schemas.microsoft.com/office/drawing/2014/main" id="{6E2C9FDB-0205-C77B-101D-AAC3A8CC27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4912104"/>
              </p:ext>
            </p:extLst>
          </p:nvPr>
        </p:nvGraphicFramePr>
        <p:xfrm>
          <a:off x="10887605" y="6849697"/>
          <a:ext cx="4713978" cy="3892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pSp>
        <p:nvGrpSpPr>
          <p:cNvPr id="37" name="Grupė 36">
            <a:extLst>
              <a:ext uri="{FF2B5EF4-FFF2-40B4-BE49-F238E27FC236}">
                <a16:creationId xmlns:a16="http://schemas.microsoft.com/office/drawing/2014/main" id="{E38DAB52-6B4C-1531-E2C3-AE478377D8A0}"/>
              </a:ext>
            </a:extLst>
          </p:cNvPr>
          <p:cNvGrpSpPr/>
          <p:nvPr/>
        </p:nvGrpSpPr>
        <p:grpSpPr>
          <a:xfrm>
            <a:off x="1178767" y="5470806"/>
            <a:ext cx="7181803" cy="5271665"/>
            <a:chOff x="1667540" y="6501089"/>
            <a:chExt cx="7311765" cy="5271665"/>
          </a:xfrm>
        </p:grpSpPr>
        <p:sp>
          <p:nvSpPr>
            <p:cNvPr id="14" name="Stačiakampis 16">
              <a:extLst>
                <a:ext uri="{FF2B5EF4-FFF2-40B4-BE49-F238E27FC236}">
                  <a16:creationId xmlns:a16="http://schemas.microsoft.com/office/drawing/2014/main" id="{3E4B945B-D1AA-3FA7-8AA6-324A451D0B8B}"/>
                </a:ext>
              </a:extLst>
            </p:cNvPr>
            <p:cNvSpPr/>
            <p:nvPr/>
          </p:nvSpPr>
          <p:spPr>
            <a:xfrm>
              <a:off x="1667540" y="7276150"/>
              <a:ext cx="1280160" cy="508004"/>
            </a:xfrm>
            <a:prstGeom prst="rect">
              <a:avLst/>
            </a:prstGeom>
            <a:solidFill>
              <a:srgbClr val="FF9999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15" name="Stačiakampis 17">
              <a:extLst>
                <a:ext uri="{FF2B5EF4-FFF2-40B4-BE49-F238E27FC236}">
                  <a16:creationId xmlns:a16="http://schemas.microsoft.com/office/drawing/2014/main" id="{FDAF7382-998B-D9FD-9B50-56543B38EF0F}"/>
                </a:ext>
              </a:extLst>
            </p:cNvPr>
            <p:cNvSpPr/>
            <p:nvPr/>
          </p:nvSpPr>
          <p:spPr>
            <a:xfrm>
              <a:off x="1677771" y="6535097"/>
              <a:ext cx="1280160" cy="508004"/>
            </a:xfrm>
            <a:prstGeom prst="rect">
              <a:avLst/>
            </a:prstGeom>
            <a:solidFill>
              <a:srgbClr val="FF9900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16" name="Stačiakampis 18">
              <a:extLst>
                <a:ext uri="{FF2B5EF4-FFF2-40B4-BE49-F238E27FC236}">
                  <a16:creationId xmlns:a16="http://schemas.microsoft.com/office/drawing/2014/main" id="{5296F525-A223-2F45-46A9-772E59036E5B}"/>
                </a:ext>
              </a:extLst>
            </p:cNvPr>
            <p:cNvSpPr/>
            <p:nvPr/>
          </p:nvSpPr>
          <p:spPr>
            <a:xfrm>
              <a:off x="1667540" y="8887089"/>
              <a:ext cx="1290391" cy="517505"/>
            </a:xfrm>
            <a:prstGeom prst="rect">
              <a:avLst/>
            </a:prstGeom>
            <a:solidFill>
              <a:srgbClr val="D6D7D9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17" name="Stačiakampis 19">
              <a:extLst>
                <a:ext uri="{FF2B5EF4-FFF2-40B4-BE49-F238E27FC236}">
                  <a16:creationId xmlns:a16="http://schemas.microsoft.com/office/drawing/2014/main" id="{8A4D58F7-05DB-FF06-C1BB-60333DFBA460}"/>
                </a:ext>
              </a:extLst>
            </p:cNvPr>
            <p:cNvSpPr/>
            <p:nvPr/>
          </p:nvSpPr>
          <p:spPr>
            <a:xfrm>
              <a:off x="2958903" y="6501089"/>
              <a:ext cx="3150668" cy="597760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28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Švietimas</a:t>
              </a:r>
            </a:p>
          </p:txBody>
        </p:sp>
        <p:sp>
          <p:nvSpPr>
            <p:cNvPr id="18" name="Stačiakampis 20">
              <a:extLst>
                <a:ext uri="{FF2B5EF4-FFF2-40B4-BE49-F238E27FC236}">
                  <a16:creationId xmlns:a16="http://schemas.microsoft.com/office/drawing/2014/main" id="{F17EA1F6-2F80-965F-8F4C-23148B9C2DCD}"/>
                </a:ext>
              </a:extLst>
            </p:cNvPr>
            <p:cNvSpPr/>
            <p:nvPr/>
          </p:nvSpPr>
          <p:spPr>
            <a:xfrm>
              <a:off x="2963312" y="7248201"/>
              <a:ext cx="6015993" cy="553053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28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Socialinė apsauga</a:t>
              </a:r>
            </a:p>
          </p:txBody>
        </p:sp>
        <p:sp>
          <p:nvSpPr>
            <p:cNvPr id="19" name="Stačiakampis 21">
              <a:extLst>
                <a:ext uri="{FF2B5EF4-FFF2-40B4-BE49-F238E27FC236}">
                  <a16:creationId xmlns:a16="http://schemas.microsoft.com/office/drawing/2014/main" id="{91C6BB3D-E692-2739-9A71-FF32249CE164}"/>
                </a:ext>
              </a:extLst>
            </p:cNvPr>
            <p:cNvSpPr/>
            <p:nvPr/>
          </p:nvSpPr>
          <p:spPr>
            <a:xfrm>
              <a:off x="2957931" y="8942837"/>
              <a:ext cx="4885694" cy="508004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28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Susisiekimas</a:t>
              </a:r>
            </a:p>
          </p:txBody>
        </p:sp>
        <p:sp>
          <p:nvSpPr>
            <p:cNvPr id="20" name="Stačiakampis 22">
              <a:extLst>
                <a:ext uri="{FF2B5EF4-FFF2-40B4-BE49-F238E27FC236}">
                  <a16:creationId xmlns:a16="http://schemas.microsoft.com/office/drawing/2014/main" id="{6A7115E5-1F1F-98AA-3153-820DD7402776}"/>
                </a:ext>
              </a:extLst>
            </p:cNvPr>
            <p:cNvSpPr/>
            <p:nvPr/>
          </p:nvSpPr>
          <p:spPr>
            <a:xfrm>
              <a:off x="1667540" y="8089331"/>
              <a:ext cx="1280160" cy="508004"/>
            </a:xfrm>
            <a:prstGeom prst="rect">
              <a:avLst/>
            </a:prstGeom>
            <a:solidFill>
              <a:srgbClr val="FF6699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21" name="Stačiakampis 23">
              <a:extLst>
                <a:ext uri="{FF2B5EF4-FFF2-40B4-BE49-F238E27FC236}">
                  <a16:creationId xmlns:a16="http://schemas.microsoft.com/office/drawing/2014/main" id="{DEC34105-16AF-FA0E-B20B-47FF3C01F5D3}"/>
                </a:ext>
              </a:extLst>
            </p:cNvPr>
            <p:cNvSpPr/>
            <p:nvPr/>
          </p:nvSpPr>
          <p:spPr>
            <a:xfrm>
              <a:off x="2976882" y="8075493"/>
              <a:ext cx="3132690" cy="521842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28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Sveikata</a:t>
              </a:r>
            </a:p>
          </p:txBody>
        </p:sp>
        <p:sp>
          <p:nvSpPr>
            <p:cNvPr id="22" name="Stačiakampis 24">
              <a:extLst>
                <a:ext uri="{FF2B5EF4-FFF2-40B4-BE49-F238E27FC236}">
                  <a16:creationId xmlns:a16="http://schemas.microsoft.com/office/drawing/2014/main" id="{BCEA10B3-79FF-D7E6-8A19-F594B31078A2}"/>
                </a:ext>
              </a:extLst>
            </p:cNvPr>
            <p:cNvSpPr/>
            <p:nvPr/>
          </p:nvSpPr>
          <p:spPr>
            <a:xfrm>
              <a:off x="1677771" y="9694348"/>
              <a:ext cx="1280160" cy="508004"/>
            </a:xfrm>
            <a:prstGeom prst="rect">
              <a:avLst/>
            </a:prstGeom>
            <a:solidFill>
              <a:srgbClr val="66CCFF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23" name="Stačiakampis 25">
              <a:extLst>
                <a:ext uri="{FF2B5EF4-FFF2-40B4-BE49-F238E27FC236}">
                  <a16:creationId xmlns:a16="http://schemas.microsoft.com/office/drawing/2014/main" id="{A19B678F-2900-FAFF-CED6-044EE3131C51}"/>
                </a:ext>
              </a:extLst>
            </p:cNvPr>
            <p:cNvSpPr/>
            <p:nvPr/>
          </p:nvSpPr>
          <p:spPr>
            <a:xfrm>
              <a:off x="2957931" y="9725079"/>
              <a:ext cx="3822704" cy="501648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28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Kompleksinė FZ plėtra</a:t>
              </a:r>
            </a:p>
          </p:txBody>
        </p:sp>
        <p:sp>
          <p:nvSpPr>
            <p:cNvPr id="24" name="Stačiakampis 26">
              <a:extLst>
                <a:ext uri="{FF2B5EF4-FFF2-40B4-BE49-F238E27FC236}">
                  <a16:creationId xmlns:a16="http://schemas.microsoft.com/office/drawing/2014/main" id="{D5D68B62-E808-A738-BBE5-3E8EA25164DF}"/>
                </a:ext>
              </a:extLst>
            </p:cNvPr>
            <p:cNvSpPr/>
            <p:nvPr/>
          </p:nvSpPr>
          <p:spPr>
            <a:xfrm>
              <a:off x="1677771" y="10488469"/>
              <a:ext cx="1280160" cy="508004"/>
            </a:xfrm>
            <a:prstGeom prst="rect">
              <a:avLst/>
            </a:prstGeom>
            <a:solidFill>
              <a:srgbClr val="0099CC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25" name="Stačiakampis 27">
              <a:extLst>
                <a:ext uri="{FF2B5EF4-FFF2-40B4-BE49-F238E27FC236}">
                  <a16:creationId xmlns:a16="http://schemas.microsoft.com/office/drawing/2014/main" id="{5E897ED1-07B6-D361-8C90-2F3F78F6EEA4}"/>
                </a:ext>
              </a:extLst>
            </p:cNvPr>
            <p:cNvSpPr/>
            <p:nvPr/>
          </p:nvSpPr>
          <p:spPr>
            <a:xfrm>
              <a:off x="2957931" y="10514890"/>
              <a:ext cx="4391662" cy="501648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28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Tvari miestų plėtra</a:t>
              </a:r>
            </a:p>
          </p:txBody>
        </p:sp>
        <p:sp>
          <p:nvSpPr>
            <p:cNvPr id="26" name="Stačiakampis 28">
              <a:extLst>
                <a:ext uri="{FF2B5EF4-FFF2-40B4-BE49-F238E27FC236}">
                  <a16:creationId xmlns:a16="http://schemas.microsoft.com/office/drawing/2014/main" id="{0CC48D55-8E8F-F53C-2A4F-1C70219936CA}"/>
                </a:ext>
              </a:extLst>
            </p:cNvPr>
            <p:cNvSpPr/>
            <p:nvPr/>
          </p:nvSpPr>
          <p:spPr>
            <a:xfrm>
              <a:off x="1677771" y="11282590"/>
              <a:ext cx="1280160" cy="490164"/>
            </a:xfrm>
            <a:prstGeom prst="rect">
              <a:avLst/>
            </a:prstGeom>
            <a:solidFill>
              <a:srgbClr val="00B050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27" name="Stačiakampis 29">
              <a:extLst>
                <a:ext uri="{FF2B5EF4-FFF2-40B4-BE49-F238E27FC236}">
                  <a16:creationId xmlns:a16="http://schemas.microsoft.com/office/drawing/2014/main" id="{5864F1BF-BDF7-F803-44C6-DC6E9A47D48B}"/>
                </a:ext>
              </a:extLst>
            </p:cNvPr>
            <p:cNvSpPr/>
            <p:nvPr/>
          </p:nvSpPr>
          <p:spPr>
            <a:xfrm>
              <a:off x="2957931" y="11283511"/>
              <a:ext cx="3324858" cy="484037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28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Aplinka</a:t>
              </a:r>
            </a:p>
          </p:txBody>
        </p:sp>
      </p:grpSp>
      <p:pic>
        <p:nvPicPr>
          <p:cNvPr id="29" name="Paveikslėlis 28">
            <a:extLst>
              <a:ext uri="{FF2B5EF4-FFF2-40B4-BE49-F238E27FC236}">
                <a16:creationId xmlns:a16="http://schemas.microsoft.com/office/drawing/2014/main" id="{A808D6CC-F7FF-92DF-43D9-EC25DF070BD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83485" y="11749154"/>
            <a:ext cx="1840815" cy="17257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6E37-DDD4-780B-97BB-717EEEB4D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C004CA9F-C597-ABC5-9686-0A7670713D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7"/>
          <a:stretch/>
        </p:blipFill>
        <p:spPr>
          <a:xfrm>
            <a:off x="0" y="-1"/>
            <a:ext cx="6804837" cy="13716001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7AB77BE5-1864-994A-3F25-CF70BAA15E7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4312319"/>
            <a:ext cx="6804837" cy="468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lvl="0" algn="ctr" defTabSz="1828434">
              <a:spcBef>
                <a:spcPts val="0"/>
              </a:spcBef>
            </a:pPr>
            <a:r>
              <a:rPr lang="lt-LT" sz="5400" b="1" dirty="0"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  <a:t>IKI 2025-03-25</a:t>
            </a:r>
            <a:r>
              <a:rPr lang="en-GB" sz="5400" b="1" dirty="0"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  <a:t> </a:t>
            </a:r>
            <a:r>
              <a:rPr lang="lt-LT" sz="5400" b="1" dirty="0"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  <a:t>SUPLANUOTA REGIONINIŲ PAŽANGOS PRIEMONIŲ LĖŠŲ, mln. Eur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BBD347DE-22B9-C9B1-33A7-A4148313B5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297528"/>
              </p:ext>
            </p:extLst>
          </p:nvPr>
        </p:nvGraphicFramePr>
        <p:xfrm>
          <a:off x="6804837" y="680483"/>
          <a:ext cx="17572813" cy="11015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77650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3FA4B9CF-B19C-6EEB-74EF-B132E37C93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7"/>
          <a:stretch/>
        </p:blipFill>
        <p:spPr>
          <a:xfrm>
            <a:off x="0" y="-1"/>
            <a:ext cx="5188687" cy="13716001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1DF77592-E18B-A359-9D19-2F33DEED1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37247"/>
            <a:ext cx="5188689" cy="5755609"/>
          </a:xfrm>
        </p:spPr>
        <p:txBody>
          <a:bodyPr/>
          <a:lstStyle/>
          <a:p>
            <a:pPr algn="ctr"/>
            <a:r>
              <a:rPr lang="lt-LT" sz="53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REGIONŲ PLĖTROS PLANŲ ĮGYVENDINIMO PAŽANGA</a:t>
            </a:r>
            <a:r>
              <a:rPr lang="lt-LT" sz="5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lt-LT" sz="5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lt-LT" sz="5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lt-LT" sz="4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2025-03-25</a:t>
            </a:r>
            <a:endParaRPr lang="lt-LT" sz="44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urinio vietos rezervavimo ženklas 4">
            <a:extLst>
              <a:ext uri="{FF2B5EF4-FFF2-40B4-BE49-F238E27FC236}">
                <a16:creationId xmlns:a16="http://schemas.microsoft.com/office/drawing/2014/main" id="{F6662F8C-918E-CB37-F971-AB04FFE73B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1770900"/>
              </p:ext>
            </p:extLst>
          </p:nvPr>
        </p:nvGraphicFramePr>
        <p:xfrm>
          <a:off x="5188688" y="0"/>
          <a:ext cx="19183613" cy="1371600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21935">
                  <a:extLst>
                    <a:ext uri="{9D8B030D-6E8A-4147-A177-3AD203B41FA5}">
                      <a16:colId xmlns:a16="http://schemas.microsoft.com/office/drawing/2014/main" val="102583349"/>
                    </a:ext>
                  </a:extLst>
                </a:gridCol>
                <a:gridCol w="3444949">
                  <a:extLst>
                    <a:ext uri="{9D8B030D-6E8A-4147-A177-3AD203B41FA5}">
                      <a16:colId xmlns:a16="http://schemas.microsoft.com/office/drawing/2014/main" val="1479191056"/>
                    </a:ext>
                  </a:extLst>
                </a:gridCol>
                <a:gridCol w="3144752">
                  <a:extLst>
                    <a:ext uri="{9D8B030D-6E8A-4147-A177-3AD203B41FA5}">
                      <a16:colId xmlns:a16="http://schemas.microsoft.com/office/drawing/2014/main" val="1760661665"/>
                    </a:ext>
                  </a:extLst>
                </a:gridCol>
                <a:gridCol w="3304129">
                  <a:extLst>
                    <a:ext uri="{9D8B030D-6E8A-4147-A177-3AD203B41FA5}">
                      <a16:colId xmlns:a16="http://schemas.microsoft.com/office/drawing/2014/main" val="23915018"/>
                    </a:ext>
                  </a:extLst>
                </a:gridCol>
                <a:gridCol w="3111031">
                  <a:extLst>
                    <a:ext uri="{9D8B030D-6E8A-4147-A177-3AD203B41FA5}">
                      <a16:colId xmlns:a16="http://schemas.microsoft.com/office/drawing/2014/main" val="3077400541"/>
                    </a:ext>
                  </a:extLst>
                </a:gridCol>
                <a:gridCol w="3456817">
                  <a:extLst>
                    <a:ext uri="{9D8B030D-6E8A-4147-A177-3AD203B41FA5}">
                      <a16:colId xmlns:a16="http://schemas.microsoft.com/office/drawing/2014/main" val="4130857560"/>
                    </a:ext>
                  </a:extLst>
                </a:gridCol>
              </a:tblGrid>
              <a:tr h="2179038">
                <a:tc>
                  <a:txBody>
                    <a:bodyPr/>
                    <a:lstStyle/>
                    <a:p>
                      <a:pPr algn="ctr"/>
                      <a:r>
                        <a:rPr lang="lt-LT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Regionas </a:t>
                      </a:r>
                    </a:p>
                  </a:txBody>
                  <a:tcPr marL="91416" marR="91416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3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Numatyta RPP</a:t>
                      </a:r>
                    </a:p>
                  </a:txBody>
                  <a:tcPr marL="91416" marR="91416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3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alpha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Paskelbta kvietimų</a:t>
                      </a:r>
                      <a:r>
                        <a:rPr lang="en-GB" sz="3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endParaRPr lang="lt-LT" sz="32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6" marR="91416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3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alpha val="8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Vertinama PĮP</a:t>
                      </a:r>
                      <a:r>
                        <a:rPr lang="en-GB" sz="3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**</a:t>
                      </a:r>
                      <a:endParaRPr lang="lt-LT" sz="32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6" marR="91416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3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alpha val="7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Pasirašyta sutarčių</a:t>
                      </a:r>
                      <a:r>
                        <a:rPr lang="en-GB" sz="3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**</a:t>
                      </a:r>
                      <a:endParaRPr lang="lt-LT" sz="32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6" marR="91416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3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Išmokėta projektams</a:t>
                      </a:r>
                      <a:r>
                        <a:rPr lang="en-GB" sz="3200" b="1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***</a:t>
                      </a:r>
                      <a:endParaRPr lang="lt-LT" sz="3200" b="1" kern="1200" dirty="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16" marR="91416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3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alpha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417094"/>
                  </a:ext>
                </a:extLst>
              </a:tr>
              <a:tr h="964843">
                <a:tc>
                  <a:txBody>
                    <a:bodyPr/>
                    <a:lstStyle/>
                    <a:p>
                      <a:pPr marL="0" indent="169863"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t-LT" sz="30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Alytaus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3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8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127 572 900,00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3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39 071 556,25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3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17 879 736,65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3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32 194 632,92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3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3 100 841,23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3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243367"/>
                  </a:ext>
                </a:extLst>
              </a:tr>
              <a:tr h="1029280">
                <a:tc>
                  <a:txBody>
                    <a:bodyPr/>
                    <a:lstStyle/>
                    <a:p>
                      <a:pPr marL="0" indent="169863" algn="l" defTabSz="1828434" rtl="0" eaLnBrk="1" fontAlgn="b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t-LT" sz="3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Kauno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263 170 500,00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89 459 220,84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88 428 877,86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44 463 603,39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3 632 325,72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913746"/>
                  </a:ext>
                </a:extLst>
              </a:tr>
              <a:tr h="1013422">
                <a:tc>
                  <a:txBody>
                    <a:bodyPr/>
                    <a:lstStyle/>
                    <a:p>
                      <a:pPr marL="0" indent="169863"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t-LT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Klaipėdos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199 468 000,00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16 729 306,00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52 076 916,39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40 878 299,40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207 417,31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2397454"/>
                  </a:ext>
                </a:extLst>
              </a:tr>
              <a:tr h="1029280">
                <a:tc>
                  <a:txBody>
                    <a:bodyPr/>
                    <a:lstStyle/>
                    <a:p>
                      <a:pPr marL="0" indent="169863"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t-LT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Marijampolės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132 151 900,00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33 710 205,01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64 192 259,92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23 874 737,43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578 408,52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935538"/>
                  </a:ext>
                </a:extLst>
              </a:tr>
              <a:tr h="1029280">
                <a:tc>
                  <a:txBody>
                    <a:bodyPr/>
                    <a:lstStyle/>
                    <a:p>
                      <a:pPr marL="0" indent="169863"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t-LT" sz="30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Panevėžio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169 486 200,00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42 289 121,23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27 304 743,37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18 115 650,07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296 533,30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307825"/>
                  </a:ext>
                </a:extLst>
              </a:tr>
              <a:tr h="1029280">
                <a:tc>
                  <a:txBody>
                    <a:bodyPr/>
                    <a:lstStyle/>
                    <a:p>
                      <a:pPr marL="0" indent="169863"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t-LT" sz="30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Šiaulių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8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180 589 200,00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35 869 016,65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29 003 878,89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91 424 705,01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8 059 402,60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00B050">
                            <a:alpha val="60000"/>
                          </a:srgbClr>
                        </a:gs>
                        <a:gs pos="19000">
                          <a:srgbClr val="92D050">
                            <a:tint val="44500"/>
                            <a:satMod val="160000"/>
                            <a:alpha val="69000"/>
                            <a:lumMod val="87000"/>
                            <a:lumOff val="13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97418368"/>
                  </a:ext>
                </a:extLst>
              </a:tr>
              <a:tr h="1029280">
                <a:tc>
                  <a:txBody>
                    <a:bodyPr/>
                    <a:lstStyle/>
                    <a:p>
                      <a:pPr marL="0" indent="169863"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t-LT" sz="3000" b="0" i="0" u="none" strike="noStrike" dirty="0">
                          <a:solidFill>
                            <a:schemeClr val="accent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Tauragės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800" b="0" i="0" u="none" strike="noStrike" dirty="0">
                          <a:solidFill>
                            <a:schemeClr val="accent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108 129 500,00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15 227 506,30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22 035 700,77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55 605 811,40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5 914 677,21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783353"/>
                  </a:ext>
                </a:extLst>
              </a:tr>
              <a:tr h="1029280">
                <a:tc>
                  <a:txBody>
                    <a:bodyPr/>
                    <a:lstStyle/>
                    <a:p>
                      <a:pPr marL="0" indent="169863"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t-LT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Telšių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94 880 800,00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21 194 694,00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24 287 981,47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14 845 678,12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348 935,66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5056862"/>
                  </a:ext>
                </a:extLst>
              </a:tr>
              <a:tr h="843535">
                <a:tc>
                  <a:txBody>
                    <a:bodyPr/>
                    <a:lstStyle/>
                    <a:p>
                      <a:pPr marL="0" indent="169863"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t-LT" sz="30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Utenos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800" b="0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137 568 400,00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30 491 178,55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18 715 209,06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31 357 916,80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3 071 184,64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70423"/>
                  </a:ext>
                </a:extLst>
              </a:tr>
              <a:tr h="1029280">
                <a:tc>
                  <a:txBody>
                    <a:bodyPr/>
                    <a:lstStyle/>
                    <a:p>
                      <a:pPr marL="0" indent="169863" algn="l" fontAlgn="b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t-LT" sz="3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Vilniaus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210 928 800,00 </a:t>
                      </a:r>
                    </a:p>
                  </a:txBody>
                  <a:tcPr marL="9524" marR="9524" marT="95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34 291 532,74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74 012 779,20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20 311 009,65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lt-LT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146 254,99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rgbClr val="C00000">
                            <a:alpha val="60000"/>
                          </a:srgbClr>
                        </a:gs>
                        <a:gs pos="22000">
                          <a:schemeClr val="accent1">
                            <a:shade val="67500"/>
                            <a:satMod val="115000"/>
                            <a:lumMod val="25000"/>
                            <a:lumOff val="7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646959247"/>
                  </a:ext>
                </a:extLst>
              </a:tr>
              <a:tr h="1510206">
                <a:tc>
                  <a:txBody>
                    <a:bodyPr/>
                    <a:lstStyle/>
                    <a:p>
                      <a:pPr marL="0" indent="85725" algn="l" defTabSz="1828434" rtl="0" eaLnBrk="1" fontAlgn="b" latinLnBrk="0" hangingPunct="1"/>
                      <a:r>
                        <a:rPr lang="lt-LT" sz="28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IŠ VISO</a:t>
                      </a:r>
                    </a:p>
                  </a:txBody>
                  <a:tcPr marL="91416" marR="91416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828434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lt-LT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1 623 946 200,00</a:t>
                      </a:r>
                    </a:p>
                  </a:txBody>
                  <a:tcPr marL="91416" marR="91416" marT="45708" marB="457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358 333 337,57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417 938 083,58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373 072 044,19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lt-LT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25 355 981,18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1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511608"/>
                  </a:ext>
                </a:extLst>
              </a:tr>
            </a:tbl>
          </a:graphicData>
        </a:graphic>
      </p:graphicFrame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BB8306A7-8C84-9215-A750-949C151EE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4860E-E14B-7546-A5D0-24EC2366F478}" type="slidenum">
              <a:rPr lang="x-none"/>
              <a:pPr/>
              <a:t>8</a:t>
            </a:fld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7A5D79-29B2-D2A9-15A7-ABF004BAB716}"/>
              </a:ext>
            </a:extLst>
          </p:cNvPr>
          <p:cNvSpPr txBox="1"/>
          <p:nvPr/>
        </p:nvSpPr>
        <p:spPr>
          <a:xfrm>
            <a:off x="272539" y="11556551"/>
            <a:ext cx="4643610" cy="1815369"/>
          </a:xfrm>
          <a:prstGeom prst="rect">
            <a:avLst/>
          </a:prstGeom>
          <a:gradFill flip="none" rotWithShape="1">
            <a:gsLst>
              <a:gs pos="0">
                <a:schemeClr val="tx1">
                  <a:tint val="66000"/>
                  <a:satMod val="160000"/>
                </a:schemeClr>
              </a:gs>
              <a:gs pos="50000">
                <a:schemeClr val="tx1">
                  <a:tint val="44500"/>
                  <a:satMod val="160000"/>
                </a:schemeClr>
              </a:gs>
              <a:gs pos="100000">
                <a:schemeClr val="tx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square" rtlCol="0">
            <a:spAutoFit/>
          </a:bodyPr>
          <a:lstStyle/>
          <a:p>
            <a:pPr defTabSz="1827977">
              <a:defRPr/>
            </a:pPr>
            <a:r>
              <a:rPr lang="lt-LT" sz="2799" dirty="0">
                <a:solidFill>
                  <a:srgbClr val="000000"/>
                </a:solidFill>
                <a:latin typeface="Lato Light"/>
              </a:rPr>
              <a:t>*</a:t>
            </a:r>
            <a:r>
              <a:rPr lang="lt-LT" sz="279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duomenys </a:t>
            </a:r>
            <a:r>
              <a:rPr lang="lt-LT" sz="2799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esinvesticijos.lt</a:t>
            </a:r>
            <a:endParaRPr lang="lt-LT" sz="2799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827977">
              <a:defRPr/>
            </a:pPr>
            <a:r>
              <a:rPr lang="lt-LT" sz="279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 duomenys INVESTIS</a:t>
            </a:r>
          </a:p>
          <a:p>
            <a:pPr defTabSz="1827977">
              <a:defRPr/>
            </a:pPr>
            <a:r>
              <a:rPr lang="lt-LT" sz="279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*** CPVA duomenys 2025-03-</a:t>
            </a:r>
            <a:r>
              <a:rPr lang="en-GB" sz="279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lt-LT" sz="2799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404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358C3-F6B5-6631-1AA3-B08DE106E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>
            <a:extLst>
              <a:ext uri="{FF2B5EF4-FFF2-40B4-BE49-F238E27FC236}">
                <a16:creationId xmlns:a16="http://schemas.microsoft.com/office/drawing/2014/main" id="{C42F1246-DBA8-96C4-CFB7-61C553D456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7"/>
          <a:stretch/>
        </p:blipFill>
        <p:spPr>
          <a:xfrm>
            <a:off x="1" y="-1"/>
            <a:ext cx="4828972" cy="13716001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F63E657E-F9B6-37E8-ED68-EBD17DB5A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7687" y="3797004"/>
            <a:ext cx="4673600" cy="530446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lvl="0" algn="ctr" defTabSz="1828434">
              <a:spcBef>
                <a:spcPts val="0"/>
              </a:spcBef>
            </a:pPr>
            <a:r>
              <a:rPr lang="lt-LT" sz="5100" b="1"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  <a:t>IKI 2025-03-25</a:t>
            </a:r>
            <a:r>
              <a:rPr lang="en-GB" sz="5100" b="1"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  <a:t> </a:t>
            </a:r>
            <a:r>
              <a:rPr lang="lt-LT" sz="5100" b="1" dirty="0"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  <a:t>PASKELBTA KVIETIMŲ, VERTINAMŲ PĮP, PASIRAŠYTŲ SUTARČIŲ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57800D1C-0C2E-AFF8-E8A9-02C222A668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9947047"/>
              </p:ext>
            </p:extLst>
          </p:nvPr>
        </p:nvGraphicFramePr>
        <p:xfrm>
          <a:off x="4984344" y="203200"/>
          <a:ext cx="19194093" cy="11301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70962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9CFF7-0749-5638-5A94-BD36D5273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3B6A9FFC-901E-1542-112F-7E9D5CB19A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7"/>
          <a:stretch/>
        </p:blipFill>
        <p:spPr>
          <a:xfrm>
            <a:off x="0" y="-1"/>
            <a:ext cx="8728040" cy="13716001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B18CB781-D0A1-D435-18E6-B4FE820A2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239" y="1316753"/>
            <a:ext cx="5559562" cy="1456188"/>
          </a:xfrm>
          <a:noFill/>
        </p:spPr>
        <p:txBody>
          <a:bodyPr/>
          <a:lstStyle/>
          <a:p>
            <a:pPr algn="ctr"/>
            <a:r>
              <a:rPr lang="lt-LT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SVARBU</a:t>
            </a:r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197488B4-AC31-E4F2-3BDA-C4DCE7556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461539" y="12712703"/>
            <a:ext cx="6240148" cy="730250"/>
          </a:xfrm>
          <a:noFill/>
        </p:spPr>
        <p:txBody>
          <a:bodyPr/>
          <a:lstStyle/>
          <a:p>
            <a:endParaRPr lang="x-none" sz="2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75EBA5-8C8C-D600-02CC-724CFE80DC49}"/>
              </a:ext>
            </a:extLst>
          </p:cNvPr>
          <p:cNvSpPr txBox="1"/>
          <p:nvPr/>
        </p:nvSpPr>
        <p:spPr>
          <a:xfrm>
            <a:off x="12370708" y="2856685"/>
            <a:ext cx="10108291" cy="9341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Ø"/>
            </a:pPr>
            <a:endParaRPr lang="lt-LT" sz="3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66700" algn="just">
              <a:spcBef>
                <a:spcPts val="600"/>
              </a:spcBef>
              <a:spcAft>
                <a:spcPts val="1200"/>
              </a:spcAft>
            </a:pPr>
            <a:r>
              <a:rPr lang="lt-LT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m. pradedama taikyti n+3 taisyklė:</a:t>
            </a: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lt-LT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2021–2027 m. </a:t>
            </a:r>
            <a:r>
              <a:rPr lang="lt-LT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Investicijų programoje </a:t>
            </a:r>
            <a:r>
              <a:rPr lang="lt-LT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projektams finansuoti skirta </a:t>
            </a:r>
            <a:r>
              <a:rPr lang="lt-LT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 viso</a:t>
            </a:r>
            <a:r>
              <a:rPr lang="lt-LT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5 991 mln. eurų lėšų. </a:t>
            </a: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lt-LT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metams prisiimti įsipareigojimai sudaro 1 051 mln. eurų, kurie turi būti deklaruoti EK iki </a:t>
            </a:r>
            <a:r>
              <a:rPr lang="lt-LT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m. pabaigos.</a:t>
            </a: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lt-LT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Iki to laiko nepanaudota įsipareigojimų dalis panaikinama t. y. </a:t>
            </a:r>
            <a:r>
              <a:rPr lang="lt-LT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nespėta deklaruoti EK lėšų dalis bus prarasta. </a:t>
            </a:r>
          </a:p>
          <a:p>
            <a:pPr marL="800100" lvl="1" indent="-342900" algn="just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lt-LT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Siekiant lėšas deklaruoti iki 2025 m. pabaigos, išlaidos turi būti patirtos ir mokėjimo prašymai administruojančiai institucijai pateikti iki 2025 m. spalio 1 d.</a:t>
            </a:r>
            <a:endParaRPr lang="en-GB" sz="3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51493FEE-4A3A-F3E4-3CDC-510462E22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228" y="4089694"/>
            <a:ext cx="6237721" cy="6237721"/>
          </a:xfrm>
          <a:prstGeom prst="rect">
            <a:avLst/>
          </a:prstGeom>
        </p:spPr>
      </p:pic>
      <p:grpSp>
        <p:nvGrpSpPr>
          <p:cNvPr id="8" name="Grupė 7">
            <a:extLst>
              <a:ext uri="{FF2B5EF4-FFF2-40B4-BE49-F238E27FC236}">
                <a16:creationId xmlns:a16="http://schemas.microsoft.com/office/drawing/2014/main" id="{D627245C-8105-CEA1-137A-601FE3A33844}"/>
              </a:ext>
            </a:extLst>
          </p:cNvPr>
          <p:cNvGrpSpPr/>
          <p:nvPr/>
        </p:nvGrpSpPr>
        <p:grpSpPr>
          <a:xfrm>
            <a:off x="10058401" y="837816"/>
            <a:ext cx="1948542" cy="1807413"/>
            <a:chOff x="10058401" y="837816"/>
            <a:chExt cx="1948542" cy="1807413"/>
          </a:xfrm>
        </p:grpSpPr>
        <p:sp>
          <p:nvSpPr>
            <p:cNvPr id="5" name="Apskritimas: tuščiaviduris 4">
              <a:extLst>
                <a:ext uri="{FF2B5EF4-FFF2-40B4-BE49-F238E27FC236}">
                  <a16:creationId xmlns:a16="http://schemas.microsoft.com/office/drawing/2014/main" id="{91899D6A-3001-D05B-695A-84BDD05C83BE}"/>
                </a:ext>
              </a:extLst>
            </p:cNvPr>
            <p:cNvSpPr/>
            <p:nvPr/>
          </p:nvSpPr>
          <p:spPr>
            <a:xfrm>
              <a:off x="10058401" y="837816"/>
              <a:ext cx="1948542" cy="1807413"/>
            </a:xfrm>
            <a:prstGeom prst="donut">
              <a:avLst>
                <a:gd name="adj" fmla="val 5379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6ED36D9-3A00-95DD-67B0-19E0340ADB21}"/>
                </a:ext>
              </a:extLst>
            </p:cNvPr>
            <p:cNvSpPr txBox="1"/>
            <p:nvPr/>
          </p:nvSpPr>
          <p:spPr>
            <a:xfrm>
              <a:off x="10703314" y="1294563"/>
              <a:ext cx="55871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60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2" name="Grupė 11">
            <a:extLst>
              <a:ext uri="{FF2B5EF4-FFF2-40B4-BE49-F238E27FC236}">
                <a16:creationId xmlns:a16="http://schemas.microsoft.com/office/drawing/2014/main" id="{C6CDD42D-2054-CFF0-BF53-08C7158F2570}"/>
              </a:ext>
            </a:extLst>
          </p:cNvPr>
          <p:cNvGrpSpPr/>
          <p:nvPr/>
        </p:nvGrpSpPr>
        <p:grpSpPr>
          <a:xfrm>
            <a:off x="10058401" y="6141685"/>
            <a:ext cx="1948542" cy="1807413"/>
            <a:chOff x="10058401" y="2979385"/>
            <a:chExt cx="1948542" cy="1807413"/>
          </a:xfrm>
        </p:grpSpPr>
        <p:sp>
          <p:nvSpPr>
            <p:cNvPr id="10" name="Apskritimas: tuščiaviduris 9">
              <a:extLst>
                <a:ext uri="{FF2B5EF4-FFF2-40B4-BE49-F238E27FC236}">
                  <a16:creationId xmlns:a16="http://schemas.microsoft.com/office/drawing/2014/main" id="{FDD59462-7A83-0557-3768-3842D72A438F}"/>
                </a:ext>
              </a:extLst>
            </p:cNvPr>
            <p:cNvSpPr/>
            <p:nvPr/>
          </p:nvSpPr>
          <p:spPr>
            <a:xfrm>
              <a:off x="10058401" y="2979385"/>
              <a:ext cx="1948542" cy="1807413"/>
            </a:xfrm>
            <a:prstGeom prst="donut">
              <a:avLst>
                <a:gd name="adj" fmla="val 5379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8993094-EE0A-26EB-278E-CE93FC0D229B}"/>
                </a:ext>
              </a:extLst>
            </p:cNvPr>
            <p:cNvSpPr txBox="1"/>
            <p:nvPr/>
          </p:nvSpPr>
          <p:spPr>
            <a:xfrm>
              <a:off x="10753314" y="3375259"/>
              <a:ext cx="55871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60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A11D856-A61D-3F5D-F23E-D10D50D89E4A}"/>
              </a:ext>
            </a:extLst>
          </p:cNvPr>
          <p:cNvSpPr txBox="1"/>
          <p:nvPr/>
        </p:nvSpPr>
        <p:spPr>
          <a:xfrm>
            <a:off x="12651856" y="1141357"/>
            <a:ext cx="90533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lt-LT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m. I ketv. – </a:t>
            </a:r>
            <a:r>
              <a:rPr lang="lt-LT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sprendimai dėl 152 mln. Eur ES fondų lėšų skyrimo </a:t>
            </a:r>
            <a:r>
              <a:rPr lang="lt-LT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RPP ir RPPl.</a:t>
            </a:r>
          </a:p>
        </p:txBody>
      </p:sp>
    </p:spTree>
    <p:extLst>
      <p:ext uri="{BB962C8B-B14F-4D97-AF65-F5344CB8AC3E}">
        <p14:creationId xmlns:p14="http://schemas.microsoft.com/office/powerpoint/2010/main" val="3390694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9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95396CAC-2BC2-1760-0E8E-09CEB2896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6441"/>
            <a:ext cx="24377647" cy="13712424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sp>
        <p:nvSpPr>
          <p:cNvPr id="3" name="Rectangle 5">
            <a:extLst>
              <a:ext uri="{FF2B5EF4-FFF2-40B4-BE49-F238E27FC236}">
                <a16:creationId xmlns:a16="http://schemas.microsoft.com/office/drawing/2014/main" id="{87345D37-A3B1-1032-3F9A-66BFB46FB2E3}"/>
              </a:ext>
            </a:extLst>
          </p:cNvPr>
          <p:cNvSpPr/>
          <p:nvPr/>
        </p:nvSpPr>
        <p:spPr>
          <a:xfrm>
            <a:off x="1097033" y="6679289"/>
            <a:ext cx="22557470" cy="436135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600" b="0" i="0" u="none" strike="noStrike" kern="1200" cap="none" spc="0" baseline="0">
              <a:solidFill>
                <a:srgbClr val="FFFFFF"/>
              </a:solidFill>
              <a:uFillTx/>
              <a:latin typeface="Lato Light"/>
            </a:endParaRP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5AD112D9-8AFF-935C-2504-AA77A4B69801}"/>
              </a:ext>
            </a:extLst>
          </p:cNvPr>
          <p:cNvSpPr txBox="1"/>
          <p:nvPr/>
        </p:nvSpPr>
        <p:spPr>
          <a:xfrm>
            <a:off x="1667028" y="7351863"/>
            <a:ext cx="21043590" cy="3016210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t-LT" sz="6000" b="1" i="0" u="none" strike="noStrike" kern="1200" cap="none" spc="0" baseline="0" dirty="0">
              <a:solidFill>
                <a:srgbClr val="262626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6000" b="1" i="0" u="none" strike="noStrike" kern="1200" cap="none" spc="0" baseline="0" dirty="0">
                <a:solidFill>
                  <a:srgbClr val="262626"/>
                </a:solidFill>
                <a:uFillTx/>
                <a:latin typeface="Arial" panose="020B0604020202020204" pitchFamily="34" charset="0"/>
                <a:cs typeface="Arial" panose="020B0604020202020204" pitchFamily="34" charset="0"/>
              </a:rPr>
              <a:t>Ačiū</a:t>
            </a:r>
          </a:p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lt-LT" sz="600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B5702CEA-3A48-166D-F978-1095A7D821D2}"/>
              </a:ext>
            </a:extLst>
          </p:cNvPr>
          <p:cNvSpPr/>
          <p:nvPr/>
        </p:nvSpPr>
        <p:spPr>
          <a:xfrm>
            <a:off x="1274509" y="6935989"/>
            <a:ext cx="141832" cy="3908218"/>
          </a:xfrm>
          <a:prstGeom prst="rect">
            <a:avLst/>
          </a:prstGeom>
          <a:solidFill>
            <a:srgbClr val="C40109"/>
          </a:solidFill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600" b="0" i="0" u="none" strike="noStrike" kern="1200" cap="none" spc="0" baseline="0">
              <a:solidFill>
                <a:srgbClr val="7F7F7F"/>
              </a:solidFill>
              <a:uFillTx/>
              <a:latin typeface="Lato Light"/>
            </a:endParaRPr>
          </a:p>
        </p:txBody>
      </p:sp>
      <p:pic>
        <p:nvPicPr>
          <p:cNvPr id="6" name="Paveikslėlis 7">
            <a:extLst>
              <a:ext uri="{FF2B5EF4-FFF2-40B4-BE49-F238E27FC236}">
                <a16:creationId xmlns:a16="http://schemas.microsoft.com/office/drawing/2014/main" id="{8743D4A3-A593-223B-90A1-4507FB65B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9524" y="795134"/>
            <a:ext cx="3582683" cy="3309030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Default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Default Theme">
  <a:themeElements>
    <a:clrScheme name="Custom 17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C00000"/>
      </a:accent1>
      <a:accent2>
        <a:srgbClr val="F13900"/>
      </a:accent2>
      <a:accent3>
        <a:srgbClr val="FFA98E"/>
      </a:accent3>
      <a:accent4>
        <a:srgbClr val="FF835D"/>
      </a:accent4>
      <a:accent5>
        <a:srgbClr val="4C4C4C"/>
      </a:accent5>
      <a:accent6>
        <a:srgbClr val="999AA0"/>
      </a:accent6>
      <a:hlink>
        <a:srgbClr val="F33B48"/>
      </a:hlink>
      <a:folHlink>
        <a:srgbClr val="FF0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45723</TotalTime>
  <Words>594</Words>
  <Application>Microsoft Office PowerPoint</Application>
  <PresentationFormat>Pasirinktinai</PresentationFormat>
  <Paragraphs>189</Paragraphs>
  <Slides>11</Slides>
  <Notes>8</Notes>
  <HiddenSlides>0</HiddenSlides>
  <MMClips>0</MMClips>
  <ScaleCrop>false</ScaleCrop>
  <HeadingPairs>
    <vt:vector size="6" baseType="variant">
      <vt:variant>
        <vt:lpstr>Naudojami šriftai</vt:lpstr>
      </vt:variant>
      <vt:variant>
        <vt:i4>8</vt:i4>
      </vt:variant>
      <vt:variant>
        <vt:lpstr>Tema</vt:lpstr>
      </vt:variant>
      <vt:variant>
        <vt:i4>3</vt:i4>
      </vt:variant>
      <vt:variant>
        <vt:lpstr>Skaidrių pavadinimai</vt:lpstr>
      </vt:variant>
      <vt:variant>
        <vt:i4>11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Lato</vt:lpstr>
      <vt:lpstr>Lato Light</vt:lpstr>
      <vt:lpstr>Montserrat Light</vt:lpstr>
      <vt:lpstr>Wingdings</vt:lpstr>
      <vt:lpstr>Default Theme</vt:lpstr>
      <vt:lpstr>1_Default Theme</vt:lpstr>
      <vt:lpstr>2_Default Theme</vt:lpstr>
      <vt:lpstr>„PowerPoint“ pateiktis</vt:lpstr>
      <vt:lpstr>„PowerPoint“ pateiktis</vt:lpstr>
      <vt:lpstr>NUMATYTA ES FONDŲ LĖŠŲ REGIONŲ PLĖTROS PLANAMS ĮGYVENDINTI,  mln. Eur</vt:lpstr>
      <vt:lpstr>REGIONŲ PLĖTROS PROGRAMOS FINANSAVIMAS</vt:lpstr>
      <vt:lpstr>„PowerPoint“ pateiktis</vt:lpstr>
      <vt:lpstr>„PowerPoint“ pateiktis</vt:lpstr>
      <vt:lpstr>IKI 2025-03-25 SUPLANUOTA REGIONINIŲ PAŽANGOS PRIEMONIŲ LĖŠŲ, mln. Eur</vt:lpstr>
      <vt:lpstr>REGIONŲ PLĖTROS PLANŲ ĮGYVENDINIMO PAŽANGA   2025-03-25</vt:lpstr>
      <vt:lpstr>IKI 2025-03-25 PASKELBTA KVIETIMŲ, VERTINAMŲ PĮP, PASIRAŠYTŲ SUTARČIŲ</vt:lpstr>
      <vt:lpstr>SVARBU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Premium Presentations</dc:title>
  <dc:creator>Ieva Dirmaitė</dc:creator>
  <cp:lastModifiedBy>Rasa Tamulevičiūtė</cp:lastModifiedBy>
  <cp:revision>6568</cp:revision>
  <cp:lastPrinted>2024-09-12T15:02:13Z</cp:lastPrinted>
  <dcterms:created xsi:type="dcterms:W3CDTF">2014-11-12T21:47:38Z</dcterms:created>
  <dcterms:modified xsi:type="dcterms:W3CDTF">2025-03-25T06:44:45Z</dcterms:modified>
</cp:coreProperties>
</file>